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8" r:id="rId2"/>
    <p:sldId id="269" r:id="rId3"/>
    <p:sldId id="270" r:id="rId4"/>
    <p:sldId id="282" r:id="rId5"/>
    <p:sldId id="283" r:id="rId6"/>
    <p:sldId id="302" r:id="rId7"/>
    <p:sldId id="308" r:id="rId8"/>
    <p:sldId id="290" r:id="rId9"/>
    <p:sldId id="271" r:id="rId10"/>
    <p:sldId id="272" r:id="rId11"/>
    <p:sldId id="278" r:id="rId12"/>
    <p:sldId id="276" r:id="rId13"/>
    <p:sldId id="311" r:id="rId14"/>
    <p:sldId id="273" r:id="rId15"/>
    <p:sldId id="288" r:id="rId16"/>
    <p:sldId id="287" r:id="rId17"/>
    <p:sldId id="279" r:id="rId18"/>
    <p:sldId id="309" r:id="rId19"/>
    <p:sldId id="274" r:id="rId20"/>
    <p:sldId id="289" r:id="rId21"/>
    <p:sldId id="285" r:id="rId22"/>
    <p:sldId id="275" r:id="rId23"/>
    <p:sldId id="310" r:id="rId24"/>
    <p:sldId id="292" r:id="rId25"/>
    <p:sldId id="294" r:id="rId26"/>
    <p:sldId id="293" r:id="rId27"/>
    <p:sldId id="296" r:id="rId28"/>
    <p:sldId id="295" r:id="rId29"/>
    <p:sldId id="298" r:id="rId30"/>
    <p:sldId id="297" r:id="rId31"/>
    <p:sldId id="300" r:id="rId32"/>
    <p:sldId id="303" r:id="rId33"/>
    <p:sldId id="305" r:id="rId34"/>
    <p:sldId id="286" r:id="rId35"/>
    <p:sldId id="306" r:id="rId36"/>
    <p:sldId id="307" r:id="rId37"/>
    <p:sldId id="284" r:id="rId38"/>
    <p:sldId id="312"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ABFDE615-94B8-4CCC-9F0F-C8FA17088044}">
          <p14:sldIdLst>
            <p14:sldId id="268"/>
          </p14:sldIdLst>
        </p14:section>
        <p14:section name="Welcome and Introduction" id="{DCAAFD4B-E287-4C3D-AA0E-6D27C5BB925D}">
          <p14:sldIdLst>
            <p14:sldId id="269"/>
            <p14:sldId id="270"/>
            <p14:sldId id="282"/>
            <p14:sldId id="283"/>
            <p14:sldId id="302"/>
            <p14:sldId id="308"/>
            <p14:sldId id="290"/>
          </p14:sldIdLst>
        </p14:section>
        <p14:section name="AGENDA" id="{46215020-F63B-4ECE-94BE-89CAD873DA3F}">
          <p14:sldIdLst>
            <p14:sldId id="271"/>
          </p14:sldIdLst>
        </p14:section>
        <p14:section name="1. How Americans vote from abroad" id="{44DC202C-B25C-4E92-9B8E-0AED78B9F2C9}">
          <p14:sldIdLst>
            <p14:sldId id="272"/>
            <p14:sldId id="278"/>
            <p14:sldId id="276"/>
            <p14:sldId id="311"/>
          </p14:sldIdLst>
        </p14:section>
        <p14:section name="2. Your role as a Democrats Abroad volunteer" id="{093364B4-03D9-4D2F-AD32-5F4562716FD9}">
          <p14:sldIdLst>
            <p14:sldId id="273"/>
            <p14:sldId id="288"/>
            <p14:sldId id="287"/>
            <p14:sldId id="279"/>
            <p14:sldId id="309"/>
          </p14:sldIdLst>
        </p14:section>
        <p14:section name="3. Voter outreach tactics (GOTV phone bank)" id="{388B4D43-485D-4011-BDCF-CA03A548C6BA}">
          <p14:sldIdLst>
            <p14:sldId id="274"/>
            <p14:sldId id="289"/>
            <p14:sldId id="285"/>
          </p14:sldIdLst>
        </p14:section>
        <p14:section name="4. Specific GOTV projects" id="{3FC62B5A-512B-4C71-9D2F-0AD1952BF4BE}">
          <p14:sldIdLst>
            <p14:sldId id="275"/>
            <p14:sldId id="310"/>
            <p14:sldId id="292"/>
            <p14:sldId id="294"/>
            <p14:sldId id="293"/>
            <p14:sldId id="296"/>
            <p14:sldId id="295"/>
            <p14:sldId id="298"/>
            <p14:sldId id="297"/>
            <p14:sldId id="300"/>
            <p14:sldId id="303"/>
            <p14:sldId id="305"/>
            <p14:sldId id="286"/>
          </p14:sldIdLst>
        </p14:section>
        <p14:section name="Conclusion" id="{531441D7-047D-4D63-A11F-DC01C05D8C4E}">
          <p14:sldIdLst>
            <p14:sldId id="306"/>
            <p14:sldId id="307"/>
            <p14:sldId id="284"/>
            <p14:sldId id="312"/>
          </p14:sldIdLst>
        </p14:section>
      </p14:sectionLst>
    </p:ext>
    <p:ext uri="{EFAFB233-063F-42B5-8137-9DF3F51BA10A}">
      <p15:sldGuideLst xmlns="" xmlns:p15="http://schemas.microsoft.com/office/powerpoint/2012/main">
        <p15:guide id="1" orient="horz" pos="24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BF3"/>
    <a:srgbClr val="CC66FF"/>
    <a:srgbClr val="C00000"/>
    <a:srgbClr val="052569"/>
    <a:srgbClr val="FF9999"/>
    <a:srgbClr val="00B050"/>
    <a:srgbClr val="FF5757"/>
    <a:srgbClr val="0E456C"/>
    <a:srgbClr val="FF9900"/>
    <a:srgbClr val="FFB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4" autoAdjust="0"/>
    <p:restoredTop sz="78783" autoAdjust="0"/>
  </p:normalViewPr>
  <p:slideViewPr>
    <p:cSldViewPr snapToGrid="0">
      <p:cViewPr>
        <p:scale>
          <a:sx n="52" d="100"/>
          <a:sy n="52" d="100"/>
        </p:scale>
        <p:origin x="-990" y="-210"/>
      </p:cViewPr>
      <p:guideLst>
        <p:guide orient="horz" pos="2424"/>
        <p:guide pos="3840"/>
      </p:guideLst>
    </p:cSldViewPr>
  </p:slideViewPr>
  <p:notesTextViewPr>
    <p:cViewPr>
      <p:scale>
        <a:sx n="1" d="1"/>
        <a:sy n="1" d="1"/>
      </p:scale>
      <p:origin x="0" y="0"/>
    </p:cViewPr>
  </p:notesTextViewPr>
  <p:sorterViewPr>
    <p:cViewPr>
      <p:scale>
        <a:sx n="100" d="100"/>
        <a:sy n="100" d="100"/>
      </p:scale>
      <p:origin x="0" y="30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D</c:v>
                </c:pt>
              </c:strCache>
            </c:strRef>
          </c:tx>
          <c:spPr>
            <a:solidFill>
              <a:srgbClr val="00B0F0"/>
            </a:solidFill>
          </c:spPr>
          <c:invertIfNegative val="0"/>
          <c:dLbls>
            <c:txPr>
              <a:bodyPr/>
              <a:lstStyle/>
              <a:p>
                <a:pPr>
                  <a:defRPr sz="2400">
                    <a:solidFill>
                      <a:schemeClr val="tx1"/>
                    </a:solidFill>
                  </a:defRPr>
                </a:pPr>
                <a:endParaRPr lang="en-US"/>
              </a:p>
            </c:txPr>
            <c:dLblPos val="ctr"/>
            <c:showLegendKey val="0"/>
            <c:showVal val="1"/>
            <c:showCatName val="0"/>
            <c:showSerName val="0"/>
            <c:showPercent val="0"/>
            <c:showBubbleSize val="0"/>
            <c:showLeaderLines val="0"/>
          </c:dLbls>
          <c:cat>
            <c:strRef>
              <c:f>Sheet1!$A$2:$A$5</c:f>
              <c:strCache>
                <c:ptCount val="4"/>
                <c:pt idx="0">
                  <c:v>Seats in the 
U.S. Senate</c:v>
                </c:pt>
                <c:pt idx="1">
                  <c:v>Seats in the 
U.S. House</c:v>
                </c:pt>
                <c:pt idx="2">
                  <c:v>Governorships</c:v>
                </c:pt>
                <c:pt idx="3">
                  <c:v>Seats in State Legislatures</c:v>
                </c:pt>
              </c:strCache>
            </c:strRef>
          </c:cat>
          <c:val>
            <c:numRef>
              <c:f>Sheet1!$B$2:$B$5</c:f>
              <c:numCache>
                <c:formatCode>General</c:formatCode>
                <c:ptCount val="4"/>
                <c:pt idx="0">
                  <c:v>46</c:v>
                </c:pt>
                <c:pt idx="1">
                  <c:v>194</c:v>
                </c:pt>
                <c:pt idx="2">
                  <c:v>15</c:v>
                </c:pt>
                <c:pt idx="3">
                  <c:v>3143</c:v>
                </c:pt>
              </c:numCache>
            </c:numRef>
          </c:val>
        </c:ser>
        <c:ser>
          <c:idx val="1"/>
          <c:order val="1"/>
          <c:tx>
            <c:strRef>
              <c:f>Sheet1!$C$1</c:f>
              <c:strCache>
                <c:ptCount val="1"/>
                <c:pt idx="0">
                  <c:v>R</c:v>
                </c:pt>
              </c:strCache>
            </c:strRef>
          </c:tx>
          <c:spPr>
            <a:solidFill>
              <a:srgbClr val="C00000"/>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Sheet1!$A$2:$A$5</c:f>
              <c:strCache>
                <c:ptCount val="4"/>
                <c:pt idx="0">
                  <c:v>Seats in the 
U.S. Senate</c:v>
                </c:pt>
                <c:pt idx="1">
                  <c:v>Seats in the 
U.S. House</c:v>
                </c:pt>
                <c:pt idx="2">
                  <c:v>Governorships</c:v>
                </c:pt>
                <c:pt idx="3">
                  <c:v>Seats in State Legislatures</c:v>
                </c:pt>
              </c:strCache>
            </c:strRef>
          </c:cat>
          <c:val>
            <c:numRef>
              <c:f>Sheet1!$C$2:$C$5</c:f>
              <c:numCache>
                <c:formatCode>General</c:formatCode>
                <c:ptCount val="4"/>
                <c:pt idx="0">
                  <c:v>52</c:v>
                </c:pt>
                <c:pt idx="1">
                  <c:v>240</c:v>
                </c:pt>
                <c:pt idx="2">
                  <c:v>34</c:v>
                </c:pt>
                <c:pt idx="3">
                  <c:v>4205</c:v>
                </c:pt>
              </c:numCache>
            </c:numRef>
          </c:val>
        </c:ser>
        <c:ser>
          <c:idx val="2"/>
          <c:order val="2"/>
          <c:tx>
            <c:strRef>
              <c:f>Sheet1!$D$1</c:f>
              <c:strCache>
                <c:ptCount val="1"/>
                <c:pt idx="0">
                  <c:v>I</c:v>
                </c:pt>
              </c:strCache>
            </c:strRef>
          </c:tx>
          <c:spPr>
            <a:solidFill>
              <a:srgbClr val="00B050"/>
            </a:solidFill>
          </c:spPr>
          <c:invertIfNegative val="0"/>
          <c:cat>
            <c:strRef>
              <c:f>Sheet1!$A$2:$A$5</c:f>
              <c:strCache>
                <c:ptCount val="4"/>
                <c:pt idx="0">
                  <c:v>Seats in the 
U.S. Senate</c:v>
                </c:pt>
                <c:pt idx="1">
                  <c:v>Seats in the 
U.S. House</c:v>
                </c:pt>
                <c:pt idx="2">
                  <c:v>Governorships</c:v>
                </c:pt>
                <c:pt idx="3">
                  <c:v>Seats in State Legislatures</c:v>
                </c:pt>
              </c:strCache>
            </c:strRef>
          </c:cat>
          <c:val>
            <c:numRef>
              <c:f>Sheet1!$D$2:$D$5</c:f>
              <c:numCache>
                <c:formatCode>General</c:formatCode>
                <c:ptCount val="4"/>
                <c:pt idx="0">
                  <c:v>2</c:v>
                </c:pt>
                <c:pt idx="1">
                  <c:v>1</c:v>
                </c:pt>
                <c:pt idx="2">
                  <c:v>1</c:v>
                </c:pt>
                <c:pt idx="3">
                  <c:v>35</c:v>
                </c:pt>
              </c:numCache>
            </c:numRef>
          </c:val>
        </c:ser>
        <c:dLbls>
          <c:showLegendKey val="0"/>
          <c:showVal val="0"/>
          <c:showCatName val="0"/>
          <c:showSerName val="0"/>
          <c:showPercent val="0"/>
          <c:showBubbleSize val="0"/>
        </c:dLbls>
        <c:gapWidth val="150"/>
        <c:overlap val="100"/>
        <c:axId val="36381824"/>
        <c:axId val="36383360"/>
      </c:barChart>
      <c:catAx>
        <c:axId val="36381824"/>
        <c:scaling>
          <c:orientation val="minMax"/>
        </c:scaling>
        <c:delete val="0"/>
        <c:axPos val="b"/>
        <c:majorTickMark val="out"/>
        <c:minorTickMark val="none"/>
        <c:tickLblPos val="nextTo"/>
        <c:txPr>
          <a:bodyPr/>
          <a:lstStyle/>
          <a:p>
            <a:pPr>
              <a:defRPr sz="2400"/>
            </a:pPr>
            <a:endParaRPr lang="en-US"/>
          </a:p>
        </c:txPr>
        <c:crossAx val="36383360"/>
        <c:crosses val="autoZero"/>
        <c:auto val="1"/>
        <c:lblAlgn val="ctr"/>
        <c:lblOffset val="100"/>
        <c:noMultiLvlLbl val="0"/>
      </c:catAx>
      <c:valAx>
        <c:axId val="36383360"/>
        <c:scaling>
          <c:orientation val="minMax"/>
        </c:scaling>
        <c:delete val="0"/>
        <c:axPos val="l"/>
        <c:majorGridlines/>
        <c:numFmt formatCode="0%" sourceLinked="1"/>
        <c:majorTickMark val="out"/>
        <c:minorTickMark val="none"/>
        <c:tickLblPos val="nextTo"/>
        <c:crossAx val="36381824"/>
        <c:crosses val="autoZero"/>
        <c:crossBetween val="between"/>
        <c:majorUnit val="0.25"/>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D</c:v>
                </c:pt>
              </c:strCache>
            </c:strRef>
          </c:tx>
          <c:spPr>
            <a:solidFill>
              <a:srgbClr val="00B0F0"/>
            </a:solidFill>
          </c:spPr>
          <c:invertIfNegative val="0"/>
          <c:dLbls>
            <c:txPr>
              <a:bodyPr/>
              <a:lstStyle/>
              <a:p>
                <a:pPr>
                  <a:defRPr sz="2400">
                    <a:solidFill>
                      <a:schemeClr val="tx1"/>
                    </a:solidFill>
                  </a:defRPr>
                </a:pPr>
                <a:endParaRPr lang="en-US"/>
              </a:p>
            </c:txPr>
            <c:dLblPos val="ctr"/>
            <c:showLegendKey val="0"/>
            <c:showVal val="1"/>
            <c:showCatName val="0"/>
            <c:showSerName val="0"/>
            <c:showPercent val="0"/>
            <c:showBubbleSize val="0"/>
            <c:showLeaderLines val="0"/>
          </c:dLbls>
          <c:cat>
            <c:strRef>
              <c:f>Sheet1!$A$2:$A$6</c:f>
              <c:strCache>
                <c:ptCount val="5"/>
                <c:pt idx="0">
                  <c:v>Seats in the 
U.S. Senate</c:v>
                </c:pt>
                <c:pt idx="1">
                  <c:v>Seats in the 
U.S. House</c:v>
                </c:pt>
                <c:pt idx="2">
                  <c:v>Governorships</c:v>
                </c:pt>
                <c:pt idx="3">
                  <c:v>State Upper House Seats</c:v>
                </c:pt>
                <c:pt idx="4">
                  <c:v>State Lower House Seats</c:v>
                </c:pt>
              </c:strCache>
            </c:strRef>
          </c:cat>
          <c:val>
            <c:numRef>
              <c:f>Sheet1!$B$2:$B$6</c:f>
              <c:numCache>
                <c:formatCode>General</c:formatCode>
                <c:ptCount val="5"/>
                <c:pt idx="0">
                  <c:v>46</c:v>
                </c:pt>
                <c:pt idx="1">
                  <c:v>194</c:v>
                </c:pt>
                <c:pt idx="2">
                  <c:v>15</c:v>
                </c:pt>
                <c:pt idx="3">
                  <c:v>804</c:v>
                </c:pt>
                <c:pt idx="4" formatCode="#,##0">
                  <c:v>2339</c:v>
                </c:pt>
              </c:numCache>
            </c:numRef>
          </c:val>
        </c:ser>
        <c:ser>
          <c:idx val="1"/>
          <c:order val="1"/>
          <c:tx>
            <c:strRef>
              <c:f>Sheet1!$C$1</c:f>
              <c:strCache>
                <c:ptCount val="1"/>
                <c:pt idx="0">
                  <c:v>R</c:v>
                </c:pt>
              </c:strCache>
            </c:strRef>
          </c:tx>
          <c:spPr>
            <a:solidFill>
              <a:srgbClr val="C00000"/>
            </a:solidFill>
          </c:spPr>
          <c:invertIfNegative val="0"/>
          <c:dLbls>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Seats in the 
U.S. Senate</c:v>
                </c:pt>
                <c:pt idx="1">
                  <c:v>Seats in the 
U.S. House</c:v>
                </c:pt>
                <c:pt idx="2">
                  <c:v>Governorships</c:v>
                </c:pt>
                <c:pt idx="3">
                  <c:v>State Upper House Seats</c:v>
                </c:pt>
                <c:pt idx="4">
                  <c:v>State Lower House Seats</c:v>
                </c:pt>
              </c:strCache>
            </c:strRef>
          </c:cat>
          <c:val>
            <c:numRef>
              <c:f>Sheet1!$C$2:$C$6</c:f>
              <c:numCache>
                <c:formatCode>General</c:formatCode>
                <c:ptCount val="5"/>
                <c:pt idx="0">
                  <c:v>52</c:v>
                </c:pt>
                <c:pt idx="1">
                  <c:v>240</c:v>
                </c:pt>
                <c:pt idx="2">
                  <c:v>34</c:v>
                </c:pt>
                <c:pt idx="3" formatCode="#,##0">
                  <c:v>1158</c:v>
                </c:pt>
                <c:pt idx="4" formatCode="#,##0">
                  <c:v>3047</c:v>
                </c:pt>
              </c:numCache>
            </c:numRef>
          </c:val>
        </c:ser>
        <c:ser>
          <c:idx val="2"/>
          <c:order val="2"/>
          <c:tx>
            <c:strRef>
              <c:f>Sheet1!$D$1</c:f>
              <c:strCache>
                <c:ptCount val="1"/>
                <c:pt idx="0">
                  <c:v>I</c:v>
                </c:pt>
              </c:strCache>
            </c:strRef>
          </c:tx>
          <c:spPr>
            <a:solidFill>
              <a:srgbClr val="00B050"/>
            </a:solidFill>
          </c:spPr>
          <c:invertIfNegative val="0"/>
          <c:cat>
            <c:strRef>
              <c:f>Sheet1!$A$2:$A$6</c:f>
              <c:strCache>
                <c:ptCount val="5"/>
                <c:pt idx="0">
                  <c:v>Seats in the 
U.S. Senate</c:v>
                </c:pt>
                <c:pt idx="1">
                  <c:v>Seats in the 
U.S. House</c:v>
                </c:pt>
                <c:pt idx="2">
                  <c:v>Governorships</c:v>
                </c:pt>
                <c:pt idx="3">
                  <c:v>State Upper House Seats</c:v>
                </c:pt>
                <c:pt idx="4">
                  <c:v>State Lower House Seats</c:v>
                </c:pt>
              </c:strCache>
            </c:strRef>
          </c:cat>
          <c:val>
            <c:numRef>
              <c:f>Sheet1!$D$2:$D$6</c:f>
              <c:numCache>
                <c:formatCode>General</c:formatCode>
                <c:ptCount val="5"/>
                <c:pt idx="0">
                  <c:v>2</c:v>
                </c:pt>
                <c:pt idx="1">
                  <c:v>1</c:v>
                </c:pt>
                <c:pt idx="2">
                  <c:v>1</c:v>
                </c:pt>
                <c:pt idx="3">
                  <c:v>10</c:v>
                </c:pt>
                <c:pt idx="4">
                  <c:v>25</c:v>
                </c:pt>
              </c:numCache>
            </c:numRef>
          </c:val>
        </c:ser>
        <c:dLbls>
          <c:showLegendKey val="0"/>
          <c:showVal val="0"/>
          <c:showCatName val="0"/>
          <c:showSerName val="0"/>
          <c:showPercent val="0"/>
          <c:showBubbleSize val="0"/>
        </c:dLbls>
        <c:gapWidth val="150"/>
        <c:overlap val="100"/>
        <c:axId val="51991680"/>
        <c:axId val="51993216"/>
      </c:barChart>
      <c:catAx>
        <c:axId val="51991680"/>
        <c:scaling>
          <c:orientation val="minMax"/>
        </c:scaling>
        <c:delete val="0"/>
        <c:axPos val="b"/>
        <c:majorTickMark val="out"/>
        <c:minorTickMark val="none"/>
        <c:tickLblPos val="nextTo"/>
        <c:txPr>
          <a:bodyPr/>
          <a:lstStyle/>
          <a:p>
            <a:pPr>
              <a:defRPr sz="2400"/>
            </a:pPr>
            <a:endParaRPr lang="en-US"/>
          </a:p>
        </c:txPr>
        <c:crossAx val="51993216"/>
        <c:crosses val="autoZero"/>
        <c:auto val="1"/>
        <c:lblAlgn val="ctr"/>
        <c:lblOffset val="100"/>
        <c:noMultiLvlLbl val="0"/>
      </c:catAx>
      <c:valAx>
        <c:axId val="51993216"/>
        <c:scaling>
          <c:orientation val="minMax"/>
        </c:scaling>
        <c:delete val="0"/>
        <c:axPos val="l"/>
        <c:majorGridlines/>
        <c:numFmt formatCode="0%" sourceLinked="1"/>
        <c:majorTickMark val="out"/>
        <c:minorTickMark val="none"/>
        <c:tickLblPos val="nextTo"/>
        <c:crossAx val="51991680"/>
        <c:crosses val="autoZero"/>
        <c:crossBetween val="between"/>
        <c:majorUnit val="0.25"/>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Seats</c:v>
                </c:pt>
              </c:strCache>
            </c:strRef>
          </c:tx>
          <c:spPr>
            <a:solidFill>
              <a:srgbClr val="00B0F0"/>
            </a:solidFill>
          </c:spPr>
          <c:dPt>
            <c:idx val="1"/>
            <c:bubble3D val="0"/>
            <c:spPr>
              <a:solidFill>
                <a:srgbClr val="C00000"/>
              </a:solidFill>
            </c:spPr>
          </c:dPt>
          <c:dLbls>
            <c:dLbl>
              <c:idx val="0"/>
              <c:spPr/>
              <c:txPr>
                <a:bodyPr/>
                <a:lstStyle/>
                <a:p>
                  <a:pPr>
                    <a:defRPr sz="4000">
                      <a:solidFill>
                        <a:schemeClr val="tx1"/>
                      </a:solidFill>
                    </a:defRPr>
                  </a:pPr>
                  <a:endParaRPr lang="en-US"/>
                </a:p>
              </c:txPr>
              <c:dLblPos val="ctr"/>
              <c:showLegendKey val="0"/>
              <c:showVal val="1"/>
              <c:showCatName val="0"/>
              <c:showSerName val="0"/>
              <c:showPercent val="0"/>
              <c:showBubbleSize val="0"/>
            </c:dLbl>
            <c:txPr>
              <a:bodyPr/>
              <a:lstStyle/>
              <a:p>
                <a:pPr>
                  <a:defRPr sz="3200">
                    <a:solidFill>
                      <a:schemeClr val="bg1"/>
                    </a:solidFill>
                  </a:defRPr>
                </a:pPr>
                <a:endParaRPr lang="en-US"/>
              </a:p>
            </c:txPr>
            <c:dLblPos val="ctr"/>
            <c:showLegendKey val="0"/>
            <c:showVal val="1"/>
            <c:showCatName val="0"/>
            <c:showSerName val="0"/>
            <c:showPercent val="0"/>
            <c:showBubbleSize val="0"/>
            <c:showLeaderLines val="1"/>
          </c:dLbls>
          <c:cat>
            <c:strRef>
              <c:f>Sheet1!$A$2:$A$3</c:f>
              <c:strCache>
                <c:ptCount val="2"/>
                <c:pt idx="0">
                  <c:v>D</c:v>
                </c:pt>
                <c:pt idx="1">
                  <c:v>R</c:v>
                </c:pt>
              </c:strCache>
            </c:strRef>
          </c:cat>
          <c:val>
            <c:numRef>
              <c:f>Sheet1!$B$2:$B$3</c:f>
              <c:numCache>
                <c:formatCode>General</c:formatCode>
                <c:ptCount val="2"/>
                <c:pt idx="0">
                  <c:v>34</c:v>
                </c:pt>
                <c:pt idx="1">
                  <c:v>66</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image" Target="../media/image26.jpg"/></Relationships>
</file>

<file path=ppt/diagrams/_rels/data12.xml.rels><?xml version="1.0" encoding="UTF-8" standalone="yes"?>
<Relationships xmlns="http://schemas.openxmlformats.org/package/2006/relationships"><Relationship Id="rId1" Type="http://schemas.openxmlformats.org/officeDocument/2006/relationships/image" Target="../media/image26.jpg"/></Relationships>
</file>

<file path=ppt/diagrams/_rels/data13.xml.rels><?xml version="1.0" encoding="UTF-8" standalone="yes"?>
<Relationships xmlns="http://schemas.openxmlformats.org/package/2006/relationships"><Relationship Id="rId1" Type="http://schemas.openxmlformats.org/officeDocument/2006/relationships/image" Target="../media/image27.jpg"/></Relationships>
</file>

<file path=ppt/diagrams/_rels/data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image" Target="../media/image26.jpg"/></Relationships>
</file>

<file path=ppt/diagrams/_rels/data15.xml.rels><?xml version="1.0" encoding="UTF-8" standalone="yes"?>
<Relationships xmlns="http://schemas.openxmlformats.org/package/2006/relationships"><Relationship Id="rId1" Type="http://schemas.openxmlformats.org/officeDocument/2006/relationships/image" Target="../media/image28.jpg"/></Relationships>
</file>

<file path=ppt/diagrams/_rels/data16.xml.rels><?xml version="1.0" encoding="UTF-8" standalone="yes"?>
<Relationships xmlns="http://schemas.openxmlformats.org/package/2006/relationships"><Relationship Id="rId1" Type="http://schemas.openxmlformats.org/officeDocument/2006/relationships/image" Target="../media/image28.jpg"/></Relationships>
</file>

<file path=ppt/diagrams/_rels/data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image" Target="../media/image11.jpg"/><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diagrams/_rels/data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C3DD4-7C5C-461B-BBB1-56271434E9A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45E8F83-FCA1-4865-B9FE-077E78E3BF27}">
      <dgm:prSet phldrT="[Text]"/>
      <dgm:spPr/>
      <dgm:t>
        <a:bodyPr/>
        <a:lstStyle/>
        <a:p>
          <a:r>
            <a:rPr lang="en-US" dirty="0" smtClean="0"/>
            <a:t>150,000 </a:t>
          </a:r>
          <a:endParaRPr lang="en-US" dirty="0"/>
        </a:p>
      </dgm:t>
    </dgm:pt>
    <dgm:pt modelId="{293D732D-D53A-45A0-9A0B-E50A8EE3D212}" type="parTrans" cxnId="{9488EF94-677D-459B-A22C-1DEFFE6C02F1}">
      <dgm:prSet/>
      <dgm:spPr/>
      <dgm:t>
        <a:bodyPr/>
        <a:lstStyle/>
        <a:p>
          <a:endParaRPr lang="en-US"/>
        </a:p>
      </dgm:t>
    </dgm:pt>
    <dgm:pt modelId="{A53AEFDA-6A2A-4FEB-ADBF-4B7DC9250BA0}" type="sibTrans" cxnId="{9488EF94-677D-459B-A22C-1DEFFE6C02F1}">
      <dgm:prSet/>
      <dgm:spPr/>
      <dgm:t>
        <a:bodyPr/>
        <a:lstStyle/>
        <a:p>
          <a:endParaRPr lang="en-US"/>
        </a:p>
      </dgm:t>
    </dgm:pt>
    <dgm:pt modelId="{D15DBC37-24A2-4891-9B80-7F506A712B55}">
      <dgm:prSet/>
      <dgm:spPr/>
      <dgm:t>
        <a:bodyPr/>
        <a:lstStyle/>
        <a:p>
          <a:r>
            <a:rPr lang="en-US" dirty="0" smtClean="0"/>
            <a:t>120,000</a:t>
          </a:r>
          <a:endParaRPr lang="en-US" dirty="0"/>
        </a:p>
      </dgm:t>
    </dgm:pt>
    <dgm:pt modelId="{9B3236CE-F8E0-4003-93BC-DF77ED7D519D}" type="parTrans" cxnId="{96DAF563-FDBC-4F5B-A89C-696827EB8F6A}">
      <dgm:prSet/>
      <dgm:spPr/>
      <dgm:t>
        <a:bodyPr/>
        <a:lstStyle/>
        <a:p>
          <a:endParaRPr lang="en-US"/>
        </a:p>
      </dgm:t>
    </dgm:pt>
    <dgm:pt modelId="{79E0222B-1BC2-4485-B2E7-14B643BBC9BA}" type="sibTrans" cxnId="{96DAF563-FDBC-4F5B-A89C-696827EB8F6A}">
      <dgm:prSet/>
      <dgm:spPr/>
      <dgm:t>
        <a:bodyPr/>
        <a:lstStyle/>
        <a:p>
          <a:endParaRPr lang="en-US"/>
        </a:p>
      </dgm:t>
    </dgm:pt>
    <dgm:pt modelId="{E9153D8E-D47A-4B22-A60F-2BB8EADA9363}">
      <dgm:prSet/>
      <dgm:spPr/>
      <dgm:t>
        <a:bodyPr/>
        <a:lstStyle/>
        <a:p>
          <a:r>
            <a:rPr lang="en-US" dirty="0" smtClean="0"/>
            <a:t>2,500,000</a:t>
          </a:r>
          <a:endParaRPr lang="en-US" dirty="0"/>
        </a:p>
      </dgm:t>
    </dgm:pt>
    <dgm:pt modelId="{07611373-608F-46E9-A9D1-EB58D801C4C1}" type="parTrans" cxnId="{1A7A47AF-2371-47FF-B2C0-494C630EE774}">
      <dgm:prSet/>
      <dgm:spPr/>
      <dgm:t>
        <a:bodyPr/>
        <a:lstStyle/>
        <a:p>
          <a:endParaRPr lang="en-US"/>
        </a:p>
      </dgm:t>
    </dgm:pt>
    <dgm:pt modelId="{AA12FF75-3150-4B25-9F88-76D02B4B8BDB}" type="sibTrans" cxnId="{1A7A47AF-2371-47FF-B2C0-494C630EE774}">
      <dgm:prSet/>
      <dgm:spPr/>
      <dgm:t>
        <a:bodyPr/>
        <a:lstStyle/>
        <a:p>
          <a:endParaRPr lang="en-US"/>
        </a:p>
      </dgm:t>
    </dgm:pt>
    <dgm:pt modelId="{29ECF41A-2513-47BA-9E61-CD19B3C6ED0B}">
      <dgm:prSet/>
      <dgm:spPr/>
      <dgm:t>
        <a:bodyPr/>
        <a:lstStyle/>
        <a:p>
          <a:r>
            <a:rPr lang="en-US" dirty="0" smtClean="0"/>
            <a:t>30,000</a:t>
          </a:r>
          <a:endParaRPr lang="en-US" dirty="0"/>
        </a:p>
      </dgm:t>
    </dgm:pt>
    <dgm:pt modelId="{45B2D9A0-10A6-4C26-B247-E76BCBC0359B}" type="parTrans" cxnId="{916B26B6-B8AC-45FB-B90E-A18213DA5553}">
      <dgm:prSet/>
      <dgm:spPr/>
      <dgm:t>
        <a:bodyPr/>
        <a:lstStyle/>
        <a:p>
          <a:endParaRPr lang="en-US"/>
        </a:p>
      </dgm:t>
    </dgm:pt>
    <dgm:pt modelId="{4139EAB9-B58E-44EF-8D6C-96E87FD6DEA6}" type="sibTrans" cxnId="{916B26B6-B8AC-45FB-B90E-A18213DA5553}">
      <dgm:prSet/>
      <dgm:spPr/>
      <dgm:t>
        <a:bodyPr/>
        <a:lstStyle/>
        <a:p>
          <a:endParaRPr lang="en-US"/>
        </a:p>
      </dgm:t>
    </dgm:pt>
    <dgm:pt modelId="{A70B0D0C-863D-4A03-B59F-576EE45A4952}">
      <dgm:prSet/>
      <dgm:spPr/>
      <dgm:t>
        <a:bodyPr/>
        <a:lstStyle/>
        <a:p>
          <a:r>
            <a:rPr lang="en-US" dirty="0" smtClean="0"/>
            <a:t>3,000</a:t>
          </a:r>
          <a:endParaRPr lang="en-US" dirty="0"/>
        </a:p>
      </dgm:t>
    </dgm:pt>
    <dgm:pt modelId="{068AC7FC-F82F-4F6E-BA6C-39B4753773D2}" type="parTrans" cxnId="{83E7FBC6-4753-4908-B212-6A2637589CBD}">
      <dgm:prSet/>
      <dgm:spPr/>
      <dgm:t>
        <a:bodyPr/>
        <a:lstStyle/>
        <a:p>
          <a:endParaRPr lang="en-US"/>
        </a:p>
      </dgm:t>
    </dgm:pt>
    <dgm:pt modelId="{122465FC-FCC9-4A23-A718-A61525E64C4A}" type="sibTrans" cxnId="{83E7FBC6-4753-4908-B212-6A2637589CBD}">
      <dgm:prSet/>
      <dgm:spPr/>
      <dgm:t>
        <a:bodyPr/>
        <a:lstStyle/>
        <a:p>
          <a:endParaRPr lang="en-US"/>
        </a:p>
      </dgm:t>
    </dgm:pt>
    <dgm:pt modelId="{5D36E725-8522-49BD-8D33-6F6580BEABC6}">
      <dgm:prSet phldrT="[Text]" custT="1"/>
      <dgm:spPr/>
      <dgm:t>
        <a:bodyPr/>
        <a:lstStyle/>
        <a:p>
          <a:r>
            <a:rPr lang="en-US" sz="2100" dirty="0" smtClean="0"/>
            <a:t>Voters used votefromabroad.org to request their ballots</a:t>
          </a:r>
          <a:endParaRPr lang="en-US" sz="2100" dirty="0"/>
        </a:p>
      </dgm:t>
    </dgm:pt>
    <dgm:pt modelId="{CCCCCFE3-4563-46FA-B695-6B7843A82580}" type="parTrans" cxnId="{D4C5749E-A89F-4389-8F65-B1A684E22942}">
      <dgm:prSet/>
      <dgm:spPr/>
      <dgm:t>
        <a:bodyPr/>
        <a:lstStyle/>
        <a:p>
          <a:endParaRPr lang="en-US"/>
        </a:p>
      </dgm:t>
    </dgm:pt>
    <dgm:pt modelId="{D5F4C563-5CDC-45A8-9778-14121838CA5B}" type="sibTrans" cxnId="{D4C5749E-A89F-4389-8F65-B1A684E22942}">
      <dgm:prSet/>
      <dgm:spPr/>
      <dgm:t>
        <a:bodyPr/>
        <a:lstStyle/>
        <a:p>
          <a:endParaRPr lang="en-US"/>
        </a:p>
      </dgm:t>
    </dgm:pt>
    <dgm:pt modelId="{9CA2E636-5E19-4B90-A776-A47E17BD7802}">
      <dgm:prSet custT="1"/>
      <dgm:spPr/>
      <dgm:t>
        <a:bodyPr/>
        <a:lstStyle/>
        <a:p>
          <a:r>
            <a:rPr lang="en-US" sz="2100" dirty="0" smtClean="0"/>
            <a:t>Phone bank calls made to Americans abroad to assist in ballot requests</a:t>
          </a:r>
          <a:endParaRPr lang="en-US" sz="2100" dirty="0"/>
        </a:p>
      </dgm:t>
    </dgm:pt>
    <dgm:pt modelId="{1FE13614-E312-405C-B24F-077CE90740A4}" type="parTrans" cxnId="{4D653BD0-B25C-4FB1-B01F-67925A5B60A4}">
      <dgm:prSet/>
      <dgm:spPr/>
      <dgm:t>
        <a:bodyPr/>
        <a:lstStyle/>
        <a:p>
          <a:endParaRPr lang="en-US"/>
        </a:p>
      </dgm:t>
    </dgm:pt>
    <dgm:pt modelId="{FAF90693-BD06-44D1-AD6F-7B89A169A0AD}" type="sibTrans" cxnId="{4D653BD0-B25C-4FB1-B01F-67925A5B60A4}">
      <dgm:prSet/>
      <dgm:spPr/>
      <dgm:t>
        <a:bodyPr/>
        <a:lstStyle/>
        <a:p>
          <a:endParaRPr lang="en-US"/>
        </a:p>
      </dgm:t>
    </dgm:pt>
    <dgm:pt modelId="{8CDCAC0B-0E85-442D-91C7-B9C6B2F76878}">
      <dgm:prSet custT="1"/>
      <dgm:spPr/>
      <dgm:t>
        <a:bodyPr/>
        <a:lstStyle/>
        <a:p>
          <a:r>
            <a:rPr lang="en-US" sz="2100" dirty="0" smtClean="0"/>
            <a:t>Voters reached by Facebook ads</a:t>
          </a:r>
          <a:endParaRPr lang="en-US" sz="2100" dirty="0"/>
        </a:p>
      </dgm:t>
    </dgm:pt>
    <dgm:pt modelId="{76866A97-BB53-4DF4-AF51-F99F9632CE29}" type="parTrans" cxnId="{701FF553-BDBB-46AA-8861-F7B3DB58E981}">
      <dgm:prSet/>
      <dgm:spPr/>
      <dgm:t>
        <a:bodyPr/>
        <a:lstStyle/>
        <a:p>
          <a:endParaRPr lang="en-US"/>
        </a:p>
      </dgm:t>
    </dgm:pt>
    <dgm:pt modelId="{D7C2E8D4-217E-4CFF-9717-8A05A12B41AA}" type="sibTrans" cxnId="{701FF553-BDBB-46AA-8861-F7B3DB58E981}">
      <dgm:prSet/>
      <dgm:spPr/>
      <dgm:t>
        <a:bodyPr/>
        <a:lstStyle/>
        <a:p>
          <a:endParaRPr lang="en-US"/>
        </a:p>
      </dgm:t>
    </dgm:pt>
    <dgm:pt modelId="{867D6319-AB8E-448C-A822-EC031B79DA06}">
      <dgm:prSet custT="1"/>
      <dgm:spPr/>
      <dgm:t>
        <a:bodyPr/>
        <a:lstStyle/>
        <a:p>
          <a:r>
            <a:rPr lang="en-US" sz="2100" dirty="0" smtClean="0"/>
            <a:t>Voters reached by our 24/7 online voter help desk</a:t>
          </a:r>
          <a:endParaRPr lang="en-US" sz="2100" dirty="0"/>
        </a:p>
      </dgm:t>
    </dgm:pt>
    <dgm:pt modelId="{3EDAE0DB-6A70-4457-909B-133F8D2FC2C7}" type="parTrans" cxnId="{35859C26-0D2D-4C8A-A1B9-EBEF38D8C3A4}">
      <dgm:prSet/>
      <dgm:spPr/>
      <dgm:t>
        <a:bodyPr/>
        <a:lstStyle/>
        <a:p>
          <a:endParaRPr lang="en-US"/>
        </a:p>
      </dgm:t>
    </dgm:pt>
    <dgm:pt modelId="{16769F79-D9CD-4395-87EC-1B992AFCA682}" type="sibTrans" cxnId="{35859C26-0D2D-4C8A-A1B9-EBEF38D8C3A4}">
      <dgm:prSet/>
      <dgm:spPr/>
      <dgm:t>
        <a:bodyPr/>
        <a:lstStyle/>
        <a:p>
          <a:endParaRPr lang="en-US"/>
        </a:p>
      </dgm:t>
    </dgm:pt>
    <dgm:pt modelId="{09541A2C-B023-4B81-AEE8-51CC8A20035F}">
      <dgm:prSet custT="1"/>
      <dgm:spPr/>
      <dgm:t>
        <a:bodyPr/>
        <a:lstStyle/>
        <a:p>
          <a:r>
            <a:rPr lang="en-US" sz="2100" dirty="0" smtClean="0"/>
            <a:t>Voters engaged in five Global Town Halls with candidates</a:t>
          </a:r>
          <a:endParaRPr lang="en-US" sz="2100" dirty="0"/>
        </a:p>
      </dgm:t>
    </dgm:pt>
    <dgm:pt modelId="{F1050025-EA72-4D22-8C2C-733F93F6C665}" type="parTrans" cxnId="{0B946A96-87B1-4EB3-BF82-BA27A71CAC49}">
      <dgm:prSet/>
      <dgm:spPr/>
      <dgm:t>
        <a:bodyPr/>
        <a:lstStyle/>
        <a:p>
          <a:endParaRPr lang="en-US"/>
        </a:p>
      </dgm:t>
    </dgm:pt>
    <dgm:pt modelId="{07507B5C-DEB4-4C03-BBC6-DB220BF27121}" type="sibTrans" cxnId="{0B946A96-87B1-4EB3-BF82-BA27A71CAC49}">
      <dgm:prSet/>
      <dgm:spPr/>
      <dgm:t>
        <a:bodyPr/>
        <a:lstStyle/>
        <a:p>
          <a:endParaRPr lang="en-US"/>
        </a:p>
      </dgm:t>
    </dgm:pt>
    <dgm:pt modelId="{D8622A60-693E-4FCE-AEEC-57205CC67AF5}" type="pres">
      <dgm:prSet presAssocID="{E2CC3DD4-7C5C-461B-BBB1-56271434E9A5}" presName="theList" presStyleCnt="0">
        <dgm:presLayoutVars>
          <dgm:dir/>
          <dgm:animLvl val="lvl"/>
          <dgm:resizeHandles val="exact"/>
        </dgm:presLayoutVars>
      </dgm:prSet>
      <dgm:spPr/>
      <dgm:t>
        <a:bodyPr/>
        <a:lstStyle/>
        <a:p>
          <a:endParaRPr lang="en-US"/>
        </a:p>
      </dgm:t>
    </dgm:pt>
    <dgm:pt modelId="{3E06D456-1ACF-4688-8E9B-51C4AC56F85C}" type="pres">
      <dgm:prSet presAssocID="{145E8F83-FCA1-4865-B9FE-077E78E3BF27}" presName="compNode" presStyleCnt="0"/>
      <dgm:spPr/>
    </dgm:pt>
    <dgm:pt modelId="{51CD2B13-E1A9-42B8-9B6E-19E0BCF2DACB}" type="pres">
      <dgm:prSet presAssocID="{145E8F83-FCA1-4865-B9FE-077E78E3BF27}" presName="aNode" presStyleLbl="bgShp" presStyleIdx="0" presStyleCnt="5" custScaleX="177470"/>
      <dgm:spPr/>
      <dgm:t>
        <a:bodyPr/>
        <a:lstStyle/>
        <a:p>
          <a:endParaRPr lang="en-US"/>
        </a:p>
      </dgm:t>
    </dgm:pt>
    <dgm:pt modelId="{69517623-A09E-4CCE-A23E-17D1F69ADD7E}" type="pres">
      <dgm:prSet presAssocID="{145E8F83-FCA1-4865-B9FE-077E78E3BF27}" presName="textNode" presStyleLbl="bgShp" presStyleIdx="0" presStyleCnt="5"/>
      <dgm:spPr/>
      <dgm:t>
        <a:bodyPr/>
        <a:lstStyle/>
        <a:p>
          <a:endParaRPr lang="en-US"/>
        </a:p>
      </dgm:t>
    </dgm:pt>
    <dgm:pt modelId="{E4549865-D431-4153-88DC-4CB524D1EB00}" type="pres">
      <dgm:prSet presAssocID="{145E8F83-FCA1-4865-B9FE-077E78E3BF27}" presName="compChildNode" presStyleCnt="0"/>
      <dgm:spPr/>
    </dgm:pt>
    <dgm:pt modelId="{44310ACA-7BF6-491B-9CB0-F8F9C0B8439E}" type="pres">
      <dgm:prSet presAssocID="{145E8F83-FCA1-4865-B9FE-077E78E3BF27}" presName="theInnerList" presStyleCnt="0"/>
      <dgm:spPr/>
    </dgm:pt>
    <dgm:pt modelId="{5B1B43D6-B440-4879-8806-576BC0F7A515}" type="pres">
      <dgm:prSet presAssocID="{5D36E725-8522-49BD-8D33-6F6580BEABC6}" presName="childNode" presStyleLbl="node1" presStyleIdx="0" presStyleCnt="5" custScaleX="221838">
        <dgm:presLayoutVars>
          <dgm:bulletEnabled val="1"/>
        </dgm:presLayoutVars>
      </dgm:prSet>
      <dgm:spPr/>
      <dgm:t>
        <a:bodyPr/>
        <a:lstStyle/>
        <a:p>
          <a:endParaRPr lang="en-US"/>
        </a:p>
      </dgm:t>
    </dgm:pt>
    <dgm:pt modelId="{B8E01CFB-412D-4A29-9CFF-BFD2029DF9A9}" type="pres">
      <dgm:prSet presAssocID="{145E8F83-FCA1-4865-B9FE-077E78E3BF27}" presName="aSpace" presStyleCnt="0"/>
      <dgm:spPr/>
    </dgm:pt>
    <dgm:pt modelId="{3C8AD4D5-744B-4EAD-82BE-6AD3A09D2766}" type="pres">
      <dgm:prSet presAssocID="{D15DBC37-24A2-4891-9B80-7F506A712B55}" presName="compNode" presStyleCnt="0"/>
      <dgm:spPr/>
    </dgm:pt>
    <dgm:pt modelId="{5ACB9436-367B-4136-AD57-244D87B5AEF7}" type="pres">
      <dgm:prSet presAssocID="{D15DBC37-24A2-4891-9B80-7F506A712B55}" presName="aNode" presStyleLbl="bgShp" presStyleIdx="1" presStyleCnt="5" custScaleX="177470"/>
      <dgm:spPr/>
      <dgm:t>
        <a:bodyPr/>
        <a:lstStyle/>
        <a:p>
          <a:endParaRPr lang="en-US"/>
        </a:p>
      </dgm:t>
    </dgm:pt>
    <dgm:pt modelId="{D10B57C5-59BD-4072-839C-2F699E1DA041}" type="pres">
      <dgm:prSet presAssocID="{D15DBC37-24A2-4891-9B80-7F506A712B55}" presName="textNode" presStyleLbl="bgShp" presStyleIdx="1" presStyleCnt="5"/>
      <dgm:spPr/>
      <dgm:t>
        <a:bodyPr/>
        <a:lstStyle/>
        <a:p>
          <a:endParaRPr lang="en-US"/>
        </a:p>
      </dgm:t>
    </dgm:pt>
    <dgm:pt modelId="{D1F71000-B952-4825-A252-FA79C0DF06DB}" type="pres">
      <dgm:prSet presAssocID="{D15DBC37-24A2-4891-9B80-7F506A712B55}" presName="compChildNode" presStyleCnt="0"/>
      <dgm:spPr/>
    </dgm:pt>
    <dgm:pt modelId="{21CBC35D-F463-45F7-8130-A30E16B8B6F8}" type="pres">
      <dgm:prSet presAssocID="{D15DBC37-24A2-4891-9B80-7F506A712B55}" presName="theInnerList" presStyleCnt="0"/>
      <dgm:spPr/>
    </dgm:pt>
    <dgm:pt modelId="{C3F185E4-F9C4-471F-AED4-58BD9385E6B4}" type="pres">
      <dgm:prSet presAssocID="{9CA2E636-5E19-4B90-A776-A47E17BD7802}" presName="childNode" presStyleLbl="node1" presStyleIdx="1" presStyleCnt="5" custScaleX="221838">
        <dgm:presLayoutVars>
          <dgm:bulletEnabled val="1"/>
        </dgm:presLayoutVars>
      </dgm:prSet>
      <dgm:spPr/>
      <dgm:t>
        <a:bodyPr/>
        <a:lstStyle/>
        <a:p>
          <a:endParaRPr lang="en-US"/>
        </a:p>
      </dgm:t>
    </dgm:pt>
    <dgm:pt modelId="{890406B5-2435-4535-B049-2FB6054E09BB}" type="pres">
      <dgm:prSet presAssocID="{D15DBC37-24A2-4891-9B80-7F506A712B55}" presName="aSpace" presStyleCnt="0"/>
      <dgm:spPr/>
    </dgm:pt>
    <dgm:pt modelId="{BEB75119-B6E1-44C6-9EA6-D44B36071142}" type="pres">
      <dgm:prSet presAssocID="{E9153D8E-D47A-4B22-A60F-2BB8EADA9363}" presName="compNode" presStyleCnt="0"/>
      <dgm:spPr/>
    </dgm:pt>
    <dgm:pt modelId="{A48B4ED1-F3D0-421E-974B-054EC94A2E64}" type="pres">
      <dgm:prSet presAssocID="{E9153D8E-D47A-4B22-A60F-2BB8EADA9363}" presName="aNode" presStyleLbl="bgShp" presStyleIdx="2" presStyleCnt="5" custScaleX="177470"/>
      <dgm:spPr/>
      <dgm:t>
        <a:bodyPr/>
        <a:lstStyle/>
        <a:p>
          <a:endParaRPr lang="en-US"/>
        </a:p>
      </dgm:t>
    </dgm:pt>
    <dgm:pt modelId="{5B34D819-1C97-4E59-A10B-BB55C6B2F87B}" type="pres">
      <dgm:prSet presAssocID="{E9153D8E-D47A-4B22-A60F-2BB8EADA9363}" presName="textNode" presStyleLbl="bgShp" presStyleIdx="2" presStyleCnt="5"/>
      <dgm:spPr/>
      <dgm:t>
        <a:bodyPr/>
        <a:lstStyle/>
        <a:p>
          <a:endParaRPr lang="en-US"/>
        </a:p>
      </dgm:t>
    </dgm:pt>
    <dgm:pt modelId="{EC2323D3-169E-4A61-80EE-0266D27AFA4F}" type="pres">
      <dgm:prSet presAssocID="{E9153D8E-D47A-4B22-A60F-2BB8EADA9363}" presName="compChildNode" presStyleCnt="0"/>
      <dgm:spPr/>
    </dgm:pt>
    <dgm:pt modelId="{DA93D668-659D-45DB-8188-486BEE34A52D}" type="pres">
      <dgm:prSet presAssocID="{E9153D8E-D47A-4B22-A60F-2BB8EADA9363}" presName="theInnerList" presStyleCnt="0"/>
      <dgm:spPr/>
    </dgm:pt>
    <dgm:pt modelId="{8B9D987E-2F5F-4782-9D22-9AE7F0BD738D}" type="pres">
      <dgm:prSet presAssocID="{8CDCAC0B-0E85-442D-91C7-B9C6B2F76878}" presName="childNode" presStyleLbl="node1" presStyleIdx="2" presStyleCnt="5" custScaleX="221838">
        <dgm:presLayoutVars>
          <dgm:bulletEnabled val="1"/>
        </dgm:presLayoutVars>
      </dgm:prSet>
      <dgm:spPr/>
      <dgm:t>
        <a:bodyPr/>
        <a:lstStyle/>
        <a:p>
          <a:endParaRPr lang="en-US"/>
        </a:p>
      </dgm:t>
    </dgm:pt>
    <dgm:pt modelId="{93A50DF3-04F2-4EA1-A365-55D140895F15}" type="pres">
      <dgm:prSet presAssocID="{E9153D8E-D47A-4B22-A60F-2BB8EADA9363}" presName="aSpace" presStyleCnt="0"/>
      <dgm:spPr/>
    </dgm:pt>
    <dgm:pt modelId="{E40F1C98-9D66-4E32-AFB6-CF8132B31FB2}" type="pres">
      <dgm:prSet presAssocID="{29ECF41A-2513-47BA-9E61-CD19B3C6ED0B}" presName="compNode" presStyleCnt="0"/>
      <dgm:spPr/>
    </dgm:pt>
    <dgm:pt modelId="{B2977C0D-6DFF-4930-808D-CF6909FA8915}" type="pres">
      <dgm:prSet presAssocID="{29ECF41A-2513-47BA-9E61-CD19B3C6ED0B}" presName="aNode" presStyleLbl="bgShp" presStyleIdx="3" presStyleCnt="5" custScaleX="177470"/>
      <dgm:spPr/>
      <dgm:t>
        <a:bodyPr/>
        <a:lstStyle/>
        <a:p>
          <a:endParaRPr lang="en-US"/>
        </a:p>
      </dgm:t>
    </dgm:pt>
    <dgm:pt modelId="{2645D13D-8322-462C-B613-0C5CDBF05A39}" type="pres">
      <dgm:prSet presAssocID="{29ECF41A-2513-47BA-9E61-CD19B3C6ED0B}" presName="textNode" presStyleLbl="bgShp" presStyleIdx="3" presStyleCnt="5"/>
      <dgm:spPr/>
      <dgm:t>
        <a:bodyPr/>
        <a:lstStyle/>
        <a:p>
          <a:endParaRPr lang="en-US"/>
        </a:p>
      </dgm:t>
    </dgm:pt>
    <dgm:pt modelId="{33968799-8FB3-46D9-B334-AA63894A0DDF}" type="pres">
      <dgm:prSet presAssocID="{29ECF41A-2513-47BA-9E61-CD19B3C6ED0B}" presName="compChildNode" presStyleCnt="0"/>
      <dgm:spPr/>
    </dgm:pt>
    <dgm:pt modelId="{4F5926ED-6964-4BE1-810D-E6EF1FD742D3}" type="pres">
      <dgm:prSet presAssocID="{29ECF41A-2513-47BA-9E61-CD19B3C6ED0B}" presName="theInnerList" presStyleCnt="0"/>
      <dgm:spPr/>
    </dgm:pt>
    <dgm:pt modelId="{7A4927CF-9BA2-4849-97A6-8CC28D88133F}" type="pres">
      <dgm:prSet presAssocID="{867D6319-AB8E-448C-A822-EC031B79DA06}" presName="childNode" presStyleLbl="node1" presStyleIdx="3" presStyleCnt="5" custScaleX="221838">
        <dgm:presLayoutVars>
          <dgm:bulletEnabled val="1"/>
        </dgm:presLayoutVars>
      </dgm:prSet>
      <dgm:spPr/>
      <dgm:t>
        <a:bodyPr/>
        <a:lstStyle/>
        <a:p>
          <a:endParaRPr lang="en-US"/>
        </a:p>
      </dgm:t>
    </dgm:pt>
    <dgm:pt modelId="{829EBD0F-ABAD-49BC-B90D-1D65CC2EA553}" type="pres">
      <dgm:prSet presAssocID="{29ECF41A-2513-47BA-9E61-CD19B3C6ED0B}" presName="aSpace" presStyleCnt="0"/>
      <dgm:spPr/>
    </dgm:pt>
    <dgm:pt modelId="{D887661E-9F74-4B90-9D6F-03635CBB6621}" type="pres">
      <dgm:prSet presAssocID="{A70B0D0C-863D-4A03-B59F-576EE45A4952}" presName="compNode" presStyleCnt="0"/>
      <dgm:spPr/>
    </dgm:pt>
    <dgm:pt modelId="{31612C4E-1738-4131-A5BA-36317E84875D}" type="pres">
      <dgm:prSet presAssocID="{A70B0D0C-863D-4A03-B59F-576EE45A4952}" presName="aNode" presStyleLbl="bgShp" presStyleIdx="4" presStyleCnt="5" custScaleX="177470"/>
      <dgm:spPr/>
      <dgm:t>
        <a:bodyPr/>
        <a:lstStyle/>
        <a:p>
          <a:endParaRPr lang="en-US"/>
        </a:p>
      </dgm:t>
    </dgm:pt>
    <dgm:pt modelId="{D276BFBF-3610-44EE-A7AC-6C3C3116BA36}" type="pres">
      <dgm:prSet presAssocID="{A70B0D0C-863D-4A03-B59F-576EE45A4952}" presName="textNode" presStyleLbl="bgShp" presStyleIdx="4" presStyleCnt="5"/>
      <dgm:spPr/>
      <dgm:t>
        <a:bodyPr/>
        <a:lstStyle/>
        <a:p>
          <a:endParaRPr lang="en-US"/>
        </a:p>
      </dgm:t>
    </dgm:pt>
    <dgm:pt modelId="{B289617B-36AA-4567-9579-C2F88AFCCEDC}" type="pres">
      <dgm:prSet presAssocID="{A70B0D0C-863D-4A03-B59F-576EE45A4952}" presName="compChildNode" presStyleCnt="0"/>
      <dgm:spPr/>
    </dgm:pt>
    <dgm:pt modelId="{74ABCCD0-CB5A-439E-8D3E-44A0DA263C2A}" type="pres">
      <dgm:prSet presAssocID="{A70B0D0C-863D-4A03-B59F-576EE45A4952}" presName="theInnerList" presStyleCnt="0"/>
      <dgm:spPr/>
    </dgm:pt>
    <dgm:pt modelId="{5A7A5908-CF92-4F9F-AD0C-65A30814BDA8}" type="pres">
      <dgm:prSet presAssocID="{09541A2C-B023-4B81-AEE8-51CC8A20035F}" presName="childNode" presStyleLbl="node1" presStyleIdx="4" presStyleCnt="5" custScaleX="221838">
        <dgm:presLayoutVars>
          <dgm:bulletEnabled val="1"/>
        </dgm:presLayoutVars>
      </dgm:prSet>
      <dgm:spPr/>
      <dgm:t>
        <a:bodyPr/>
        <a:lstStyle/>
        <a:p>
          <a:endParaRPr lang="en-US"/>
        </a:p>
      </dgm:t>
    </dgm:pt>
  </dgm:ptLst>
  <dgm:cxnLst>
    <dgm:cxn modelId="{0CB6EE66-1EBB-4671-BA04-EDC01C3AB260}" type="presOf" srcId="{E2CC3DD4-7C5C-461B-BBB1-56271434E9A5}" destId="{D8622A60-693E-4FCE-AEEC-57205CC67AF5}" srcOrd="0" destOrd="0" presId="urn:microsoft.com/office/officeart/2005/8/layout/lProcess2"/>
    <dgm:cxn modelId="{547CB768-F0BD-4181-B4C1-88C365F1CB12}" type="presOf" srcId="{E9153D8E-D47A-4B22-A60F-2BB8EADA9363}" destId="{5B34D819-1C97-4E59-A10B-BB55C6B2F87B}" srcOrd="1" destOrd="0" presId="urn:microsoft.com/office/officeart/2005/8/layout/lProcess2"/>
    <dgm:cxn modelId="{405BAD1A-0577-4652-87D1-2EC91A9C27A8}" type="presOf" srcId="{D15DBC37-24A2-4891-9B80-7F506A712B55}" destId="{5ACB9436-367B-4136-AD57-244D87B5AEF7}" srcOrd="0" destOrd="0" presId="urn:microsoft.com/office/officeart/2005/8/layout/lProcess2"/>
    <dgm:cxn modelId="{ACCAAC95-BC73-466C-B808-67A5FF3B4E24}" type="presOf" srcId="{09541A2C-B023-4B81-AEE8-51CC8A20035F}" destId="{5A7A5908-CF92-4F9F-AD0C-65A30814BDA8}" srcOrd="0" destOrd="0" presId="urn:microsoft.com/office/officeart/2005/8/layout/lProcess2"/>
    <dgm:cxn modelId="{701FF553-BDBB-46AA-8861-F7B3DB58E981}" srcId="{E9153D8E-D47A-4B22-A60F-2BB8EADA9363}" destId="{8CDCAC0B-0E85-442D-91C7-B9C6B2F76878}" srcOrd="0" destOrd="0" parTransId="{76866A97-BB53-4DF4-AF51-F99F9632CE29}" sibTransId="{D7C2E8D4-217E-4CFF-9717-8A05A12B41AA}"/>
    <dgm:cxn modelId="{A6B68906-9919-41AD-879E-516C01378963}" type="presOf" srcId="{A70B0D0C-863D-4A03-B59F-576EE45A4952}" destId="{D276BFBF-3610-44EE-A7AC-6C3C3116BA36}" srcOrd="1" destOrd="0" presId="urn:microsoft.com/office/officeart/2005/8/layout/lProcess2"/>
    <dgm:cxn modelId="{D307BF93-0086-4EE9-A7D0-DB9FA977759F}" type="presOf" srcId="{29ECF41A-2513-47BA-9E61-CD19B3C6ED0B}" destId="{B2977C0D-6DFF-4930-808D-CF6909FA8915}" srcOrd="0" destOrd="0" presId="urn:microsoft.com/office/officeart/2005/8/layout/lProcess2"/>
    <dgm:cxn modelId="{DC91ACAB-BC22-4330-84F0-204790FC83B2}" type="presOf" srcId="{9CA2E636-5E19-4B90-A776-A47E17BD7802}" destId="{C3F185E4-F9C4-471F-AED4-58BD9385E6B4}" srcOrd="0" destOrd="0" presId="urn:microsoft.com/office/officeart/2005/8/layout/lProcess2"/>
    <dgm:cxn modelId="{9488EF94-677D-459B-A22C-1DEFFE6C02F1}" srcId="{E2CC3DD4-7C5C-461B-BBB1-56271434E9A5}" destId="{145E8F83-FCA1-4865-B9FE-077E78E3BF27}" srcOrd="0" destOrd="0" parTransId="{293D732D-D53A-45A0-9A0B-E50A8EE3D212}" sibTransId="{A53AEFDA-6A2A-4FEB-ADBF-4B7DC9250BA0}"/>
    <dgm:cxn modelId="{DDD3F83D-B5B2-43A7-A787-AD3E37990645}" type="presOf" srcId="{5D36E725-8522-49BD-8D33-6F6580BEABC6}" destId="{5B1B43D6-B440-4879-8806-576BC0F7A515}" srcOrd="0" destOrd="0" presId="urn:microsoft.com/office/officeart/2005/8/layout/lProcess2"/>
    <dgm:cxn modelId="{96DAF563-FDBC-4F5B-A89C-696827EB8F6A}" srcId="{E2CC3DD4-7C5C-461B-BBB1-56271434E9A5}" destId="{D15DBC37-24A2-4891-9B80-7F506A712B55}" srcOrd="1" destOrd="0" parTransId="{9B3236CE-F8E0-4003-93BC-DF77ED7D519D}" sibTransId="{79E0222B-1BC2-4485-B2E7-14B643BBC9BA}"/>
    <dgm:cxn modelId="{0B946A96-87B1-4EB3-BF82-BA27A71CAC49}" srcId="{A70B0D0C-863D-4A03-B59F-576EE45A4952}" destId="{09541A2C-B023-4B81-AEE8-51CC8A20035F}" srcOrd="0" destOrd="0" parTransId="{F1050025-EA72-4D22-8C2C-733F93F6C665}" sibTransId="{07507B5C-DEB4-4C03-BBC6-DB220BF27121}"/>
    <dgm:cxn modelId="{916B26B6-B8AC-45FB-B90E-A18213DA5553}" srcId="{E2CC3DD4-7C5C-461B-BBB1-56271434E9A5}" destId="{29ECF41A-2513-47BA-9E61-CD19B3C6ED0B}" srcOrd="3" destOrd="0" parTransId="{45B2D9A0-10A6-4C26-B247-E76BCBC0359B}" sibTransId="{4139EAB9-B58E-44EF-8D6C-96E87FD6DEA6}"/>
    <dgm:cxn modelId="{83E7FBC6-4753-4908-B212-6A2637589CBD}" srcId="{E2CC3DD4-7C5C-461B-BBB1-56271434E9A5}" destId="{A70B0D0C-863D-4A03-B59F-576EE45A4952}" srcOrd="4" destOrd="0" parTransId="{068AC7FC-F82F-4F6E-BA6C-39B4753773D2}" sibTransId="{122465FC-FCC9-4A23-A718-A61525E64C4A}"/>
    <dgm:cxn modelId="{EB37E4A3-DD61-47B5-B726-E9B069718F27}" type="presOf" srcId="{8CDCAC0B-0E85-442D-91C7-B9C6B2F76878}" destId="{8B9D987E-2F5F-4782-9D22-9AE7F0BD738D}" srcOrd="0" destOrd="0" presId="urn:microsoft.com/office/officeart/2005/8/layout/lProcess2"/>
    <dgm:cxn modelId="{BDB67418-3A7A-4512-AEB0-B837D4255F09}" type="presOf" srcId="{D15DBC37-24A2-4891-9B80-7F506A712B55}" destId="{D10B57C5-59BD-4072-839C-2F699E1DA041}" srcOrd="1" destOrd="0" presId="urn:microsoft.com/office/officeart/2005/8/layout/lProcess2"/>
    <dgm:cxn modelId="{7DE1B82D-17E6-4EEF-95F1-8376CDB66F0F}" type="presOf" srcId="{145E8F83-FCA1-4865-B9FE-077E78E3BF27}" destId="{51CD2B13-E1A9-42B8-9B6E-19E0BCF2DACB}" srcOrd="0" destOrd="0" presId="urn:microsoft.com/office/officeart/2005/8/layout/lProcess2"/>
    <dgm:cxn modelId="{C21E0E6C-BA59-43DF-994A-F85561DE246F}" type="presOf" srcId="{E9153D8E-D47A-4B22-A60F-2BB8EADA9363}" destId="{A48B4ED1-F3D0-421E-974B-054EC94A2E64}" srcOrd="0" destOrd="0" presId="urn:microsoft.com/office/officeart/2005/8/layout/lProcess2"/>
    <dgm:cxn modelId="{4D653BD0-B25C-4FB1-B01F-67925A5B60A4}" srcId="{D15DBC37-24A2-4891-9B80-7F506A712B55}" destId="{9CA2E636-5E19-4B90-A776-A47E17BD7802}" srcOrd="0" destOrd="0" parTransId="{1FE13614-E312-405C-B24F-077CE90740A4}" sibTransId="{FAF90693-BD06-44D1-AD6F-7B89A169A0AD}"/>
    <dgm:cxn modelId="{1A7A47AF-2371-47FF-B2C0-494C630EE774}" srcId="{E2CC3DD4-7C5C-461B-BBB1-56271434E9A5}" destId="{E9153D8E-D47A-4B22-A60F-2BB8EADA9363}" srcOrd="2" destOrd="0" parTransId="{07611373-608F-46E9-A9D1-EB58D801C4C1}" sibTransId="{AA12FF75-3150-4B25-9F88-76D02B4B8BDB}"/>
    <dgm:cxn modelId="{471F9DF7-CF0A-4B05-A9B3-F1C96D92F91F}" type="presOf" srcId="{29ECF41A-2513-47BA-9E61-CD19B3C6ED0B}" destId="{2645D13D-8322-462C-B613-0C5CDBF05A39}" srcOrd="1" destOrd="0" presId="urn:microsoft.com/office/officeart/2005/8/layout/lProcess2"/>
    <dgm:cxn modelId="{AA75D7CB-E3DA-4387-B6D5-B15893376923}" type="presOf" srcId="{A70B0D0C-863D-4A03-B59F-576EE45A4952}" destId="{31612C4E-1738-4131-A5BA-36317E84875D}" srcOrd="0" destOrd="0" presId="urn:microsoft.com/office/officeart/2005/8/layout/lProcess2"/>
    <dgm:cxn modelId="{4CE496A8-DCD1-4067-87E8-7C0805AA38BC}" type="presOf" srcId="{145E8F83-FCA1-4865-B9FE-077E78E3BF27}" destId="{69517623-A09E-4CCE-A23E-17D1F69ADD7E}" srcOrd="1" destOrd="0" presId="urn:microsoft.com/office/officeart/2005/8/layout/lProcess2"/>
    <dgm:cxn modelId="{35859C26-0D2D-4C8A-A1B9-EBEF38D8C3A4}" srcId="{29ECF41A-2513-47BA-9E61-CD19B3C6ED0B}" destId="{867D6319-AB8E-448C-A822-EC031B79DA06}" srcOrd="0" destOrd="0" parTransId="{3EDAE0DB-6A70-4457-909B-133F8D2FC2C7}" sibTransId="{16769F79-D9CD-4395-87EC-1B992AFCA682}"/>
    <dgm:cxn modelId="{85D537D6-FFC1-4DAF-8078-71E7CB031368}" type="presOf" srcId="{867D6319-AB8E-448C-A822-EC031B79DA06}" destId="{7A4927CF-9BA2-4849-97A6-8CC28D88133F}" srcOrd="0" destOrd="0" presId="urn:microsoft.com/office/officeart/2005/8/layout/lProcess2"/>
    <dgm:cxn modelId="{D4C5749E-A89F-4389-8F65-B1A684E22942}" srcId="{145E8F83-FCA1-4865-B9FE-077E78E3BF27}" destId="{5D36E725-8522-49BD-8D33-6F6580BEABC6}" srcOrd="0" destOrd="0" parTransId="{CCCCCFE3-4563-46FA-B695-6B7843A82580}" sibTransId="{D5F4C563-5CDC-45A8-9778-14121838CA5B}"/>
    <dgm:cxn modelId="{5B7C96C9-AA9E-4E89-A656-E95E284450CA}" type="presParOf" srcId="{D8622A60-693E-4FCE-AEEC-57205CC67AF5}" destId="{3E06D456-1ACF-4688-8E9B-51C4AC56F85C}" srcOrd="0" destOrd="0" presId="urn:microsoft.com/office/officeart/2005/8/layout/lProcess2"/>
    <dgm:cxn modelId="{31BB3026-9159-400F-BC73-427CA204967A}" type="presParOf" srcId="{3E06D456-1ACF-4688-8E9B-51C4AC56F85C}" destId="{51CD2B13-E1A9-42B8-9B6E-19E0BCF2DACB}" srcOrd="0" destOrd="0" presId="urn:microsoft.com/office/officeart/2005/8/layout/lProcess2"/>
    <dgm:cxn modelId="{E6BD865E-67EE-4783-B7C0-833CE1A96668}" type="presParOf" srcId="{3E06D456-1ACF-4688-8E9B-51C4AC56F85C}" destId="{69517623-A09E-4CCE-A23E-17D1F69ADD7E}" srcOrd="1" destOrd="0" presId="urn:microsoft.com/office/officeart/2005/8/layout/lProcess2"/>
    <dgm:cxn modelId="{E678BF4F-B23B-4A3D-900E-8B77B401ED1D}" type="presParOf" srcId="{3E06D456-1ACF-4688-8E9B-51C4AC56F85C}" destId="{E4549865-D431-4153-88DC-4CB524D1EB00}" srcOrd="2" destOrd="0" presId="urn:microsoft.com/office/officeart/2005/8/layout/lProcess2"/>
    <dgm:cxn modelId="{9FF8C760-5E2F-4ECE-87B7-9D70BB418909}" type="presParOf" srcId="{E4549865-D431-4153-88DC-4CB524D1EB00}" destId="{44310ACA-7BF6-491B-9CB0-F8F9C0B8439E}" srcOrd="0" destOrd="0" presId="urn:microsoft.com/office/officeart/2005/8/layout/lProcess2"/>
    <dgm:cxn modelId="{9BEA2850-E271-4E8F-BAD6-177028AAE072}" type="presParOf" srcId="{44310ACA-7BF6-491B-9CB0-F8F9C0B8439E}" destId="{5B1B43D6-B440-4879-8806-576BC0F7A515}" srcOrd="0" destOrd="0" presId="urn:microsoft.com/office/officeart/2005/8/layout/lProcess2"/>
    <dgm:cxn modelId="{5BEDC87A-E563-4607-9D12-FD5983599101}" type="presParOf" srcId="{D8622A60-693E-4FCE-AEEC-57205CC67AF5}" destId="{B8E01CFB-412D-4A29-9CFF-BFD2029DF9A9}" srcOrd="1" destOrd="0" presId="urn:microsoft.com/office/officeart/2005/8/layout/lProcess2"/>
    <dgm:cxn modelId="{73934323-C5F9-4D38-BCC7-A582AE9A99D7}" type="presParOf" srcId="{D8622A60-693E-4FCE-AEEC-57205CC67AF5}" destId="{3C8AD4D5-744B-4EAD-82BE-6AD3A09D2766}" srcOrd="2" destOrd="0" presId="urn:microsoft.com/office/officeart/2005/8/layout/lProcess2"/>
    <dgm:cxn modelId="{D9699F95-7C88-4DED-AC69-81175C3A3FCD}" type="presParOf" srcId="{3C8AD4D5-744B-4EAD-82BE-6AD3A09D2766}" destId="{5ACB9436-367B-4136-AD57-244D87B5AEF7}" srcOrd="0" destOrd="0" presId="urn:microsoft.com/office/officeart/2005/8/layout/lProcess2"/>
    <dgm:cxn modelId="{A9EBB864-B438-4974-A077-BF7AB3DA011C}" type="presParOf" srcId="{3C8AD4D5-744B-4EAD-82BE-6AD3A09D2766}" destId="{D10B57C5-59BD-4072-839C-2F699E1DA041}" srcOrd="1" destOrd="0" presId="urn:microsoft.com/office/officeart/2005/8/layout/lProcess2"/>
    <dgm:cxn modelId="{74D2485C-1FDB-4B53-9600-95173B1D5244}" type="presParOf" srcId="{3C8AD4D5-744B-4EAD-82BE-6AD3A09D2766}" destId="{D1F71000-B952-4825-A252-FA79C0DF06DB}" srcOrd="2" destOrd="0" presId="urn:microsoft.com/office/officeart/2005/8/layout/lProcess2"/>
    <dgm:cxn modelId="{3A4E0D3C-CACC-4726-8C6E-615B54546C1A}" type="presParOf" srcId="{D1F71000-B952-4825-A252-FA79C0DF06DB}" destId="{21CBC35D-F463-45F7-8130-A30E16B8B6F8}" srcOrd="0" destOrd="0" presId="urn:microsoft.com/office/officeart/2005/8/layout/lProcess2"/>
    <dgm:cxn modelId="{D8C01DF4-12A9-417A-AB49-3D4EEA29A5E0}" type="presParOf" srcId="{21CBC35D-F463-45F7-8130-A30E16B8B6F8}" destId="{C3F185E4-F9C4-471F-AED4-58BD9385E6B4}" srcOrd="0" destOrd="0" presId="urn:microsoft.com/office/officeart/2005/8/layout/lProcess2"/>
    <dgm:cxn modelId="{B1C53352-117A-4F1E-BCC0-7F0FB5DB1679}" type="presParOf" srcId="{D8622A60-693E-4FCE-AEEC-57205CC67AF5}" destId="{890406B5-2435-4535-B049-2FB6054E09BB}" srcOrd="3" destOrd="0" presId="urn:microsoft.com/office/officeart/2005/8/layout/lProcess2"/>
    <dgm:cxn modelId="{93DBADEA-DB73-4323-BF3C-5C2FB465A459}" type="presParOf" srcId="{D8622A60-693E-4FCE-AEEC-57205CC67AF5}" destId="{BEB75119-B6E1-44C6-9EA6-D44B36071142}" srcOrd="4" destOrd="0" presId="urn:microsoft.com/office/officeart/2005/8/layout/lProcess2"/>
    <dgm:cxn modelId="{F8537DA0-E630-415B-815A-93B7EA44EB25}" type="presParOf" srcId="{BEB75119-B6E1-44C6-9EA6-D44B36071142}" destId="{A48B4ED1-F3D0-421E-974B-054EC94A2E64}" srcOrd="0" destOrd="0" presId="urn:microsoft.com/office/officeart/2005/8/layout/lProcess2"/>
    <dgm:cxn modelId="{1CBDF71A-BE11-42E3-86D5-E5CB20F6FF11}" type="presParOf" srcId="{BEB75119-B6E1-44C6-9EA6-D44B36071142}" destId="{5B34D819-1C97-4E59-A10B-BB55C6B2F87B}" srcOrd="1" destOrd="0" presId="urn:microsoft.com/office/officeart/2005/8/layout/lProcess2"/>
    <dgm:cxn modelId="{10B30E32-E45C-49F9-91BC-7E735676CC19}" type="presParOf" srcId="{BEB75119-B6E1-44C6-9EA6-D44B36071142}" destId="{EC2323D3-169E-4A61-80EE-0266D27AFA4F}" srcOrd="2" destOrd="0" presId="urn:microsoft.com/office/officeart/2005/8/layout/lProcess2"/>
    <dgm:cxn modelId="{6B51DC86-F72D-4E24-B1CA-EE0BE9A6C6C2}" type="presParOf" srcId="{EC2323D3-169E-4A61-80EE-0266D27AFA4F}" destId="{DA93D668-659D-45DB-8188-486BEE34A52D}" srcOrd="0" destOrd="0" presId="urn:microsoft.com/office/officeart/2005/8/layout/lProcess2"/>
    <dgm:cxn modelId="{65DEB3B5-73E2-497D-B581-3A81F31012B2}" type="presParOf" srcId="{DA93D668-659D-45DB-8188-486BEE34A52D}" destId="{8B9D987E-2F5F-4782-9D22-9AE7F0BD738D}" srcOrd="0" destOrd="0" presId="urn:microsoft.com/office/officeart/2005/8/layout/lProcess2"/>
    <dgm:cxn modelId="{2FD32255-1440-4C6A-9742-AE03758436E4}" type="presParOf" srcId="{D8622A60-693E-4FCE-AEEC-57205CC67AF5}" destId="{93A50DF3-04F2-4EA1-A365-55D140895F15}" srcOrd="5" destOrd="0" presId="urn:microsoft.com/office/officeart/2005/8/layout/lProcess2"/>
    <dgm:cxn modelId="{A1E2EFAB-54E8-4436-81A0-5C37E74D994F}" type="presParOf" srcId="{D8622A60-693E-4FCE-AEEC-57205CC67AF5}" destId="{E40F1C98-9D66-4E32-AFB6-CF8132B31FB2}" srcOrd="6" destOrd="0" presId="urn:microsoft.com/office/officeart/2005/8/layout/lProcess2"/>
    <dgm:cxn modelId="{4F4F1603-035F-4995-A166-62010C754C27}" type="presParOf" srcId="{E40F1C98-9D66-4E32-AFB6-CF8132B31FB2}" destId="{B2977C0D-6DFF-4930-808D-CF6909FA8915}" srcOrd="0" destOrd="0" presId="urn:microsoft.com/office/officeart/2005/8/layout/lProcess2"/>
    <dgm:cxn modelId="{7FD18CD2-541A-47A1-AD0F-C4E572017ED5}" type="presParOf" srcId="{E40F1C98-9D66-4E32-AFB6-CF8132B31FB2}" destId="{2645D13D-8322-462C-B613-0C5CDBF05A39}" srcOrd="1" destOrd="0" presId="urn:microsoft.com/office/officeart/2005/8/layout/lProcess2"/>
    <dgm:cxn modelId="{4BA317E7-043C-4634-A0E6-CEE0D3260EFB}" type="presParOf" srcId="{E40F1C98-9D66-4E32-AFB6-CF8132B31FB2}" destId="{33968799-8FB3-46D9-B334-AA63894A0DDF}" srcOrd="2" destOrd="0" presId="urn:microsoft.com/office/officeart/2005/8/layout/lProcess2"/>
    <dgm:cxn modelId="{4157438E-8B6B-4C09-B221-E22791487EAE}" type="presParOf" srcId="{33968799-8FB3-46D9-B334-AA63894A0DDF}" destId="{4F5926ED-6964-4BE1-810D-E6EF1FD742D3}" srcOrd="0" destOrd="0" presId="urn:microsoft.com/office/officeart/2005/8/layout/lProcess2"/>
    <dgm:cxn modelId="{C14D7DB4-0F20-4826-9CAB-4C05F5DFBB55}" type="presParOf" srcId="{4F5926ED-6964-4BE1-810D-E6EF1FD742D3}" destId="{7A4927CF-9BA2-4849-97A6-8CC28D88133F}" srcOrd="0" destOrd="0" presId="urn:microsoft.com/office/officeart/2005/8/layout/lProcess2"/>
    <dgm:cxn modelId="{9EAB43C8-ECDC-4F07-8143-06311A60D14A}" type="presParOf" srcId="{D8622A60-693E-4FCE-AEEC-57205CC67AF5}" destId="{829EBD0F-ABAD-49BC-B90D-1D65CC2EA553}" srcOrd="7" destOrd="0" presId="urn:microsoft.com/office/officeart/2005/8/layout/lProcess2"/>
    <dgm:cxn modelId="{4BA62934-500C-461D-B9C9-D1247C79A0B6}" type="presParOf" srcId="{D8622A60-693E-4FCE-AEEC-57205CC67AF5}" destId="{D887661E-9F74-4B90-9D6F-03635CBB6621}" srcOrd="8" destOrd="0" presId="urn:microsoft.com/office/officeart/2005/8/layout/lProcess2"/>
    <dgm:cxn modelId="{ED6CD38A-3157-43B4-887D-FFFD1DDC3F6D}" type="presParOf" srcId="{D887661E-9F74-4B90-9D6F-03635CBB6621}" destId="{31612C4E-1738-4131-A5BA-36317E84875D}" srcOrd="0" destOrd="0" presId="urn:microsoft.com/office/officeart/2005/8/layout/lProcess2"/>
    <dgm:cxn modelId="{F3CEA0F9-F9FA-4E69-AFC8-2388D8356A98}" type="presParOf" srcId="{D887661E-9F74-4B90-9D6F-03635CBB6621}" destId="{D276BFBF-3610-44EE-A7AC-6C3C3116BA36}" srcOrd="1" destOrd="0" presId="urn:microsoft.com/office/officeart/2005/8/layout/lProcess2"/>
    <dgm:cxn modelId="{A553B229-2029-41BE-85CF-8818BF919169}" type="presParOf" srcId="{D887661E-9F74-4B90-9D6F-03635CBB6621}" destId="{B289617B-36AA-4567-9579-C2F88AFCCEDC}" srcOrd="2" destOrd="0" presId="urn:microsoft.com/office/officeart/2005/8/layout/lProcess2"/>
    <dgm:cxn modelId="{C53A01AB-C3DF-4FB3-92B2-B61D87EC8509}" type="presParOf" srcId="{B289617B-36AA-4567-9579-C2F88AFCCEDC}" destId="{74ABCCD0-CB5A-439E-8D3E-44A0DA263C2A}" srcOrd="0" destOrd="0" presId="urn:microsoft.com/office/officeart/2005/8/layout/lProcess2"/>
    <dgm:cxn modelId="{DE724EFD-F8F2-4894-BFC8-B42D42FDC1AA}" type="presParOf" srcId="{74ABCCD0-CB5A-439E-8D3E-44A0DA263C2A}" destId="{5A7A5908-CF92-4F9F-AD0C-65A30814BDA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DD7EC30-6AC9-4E18-8278-1FD060771C96}">
      <dgm:prSet phldrT="[Text]"/>
      <dgm:spPr/>
      <dgm:t>
        <a:bodyPr/>
        <a:lstStyle/>
        <a:p>
          <a:r>
            <a:rPr lang="en-US" dirty="0" smtClean="0"/>
            <a:t>State Legislature (VA-2)</a:t>
          </a:r>
          <a:br>
            <a:rPr lang="en-US" dirty="0" smtClean="0"/>
          </a:br>
          <a:r>
            <a:rPr lang="en-US" b="0" i="0" dirty="0" smtClean="0"/>
            <a:t>Jennifer Carroll Foy</a:t>
          </a:r>
          <a:endParaRPr lang="en-US" dirty="0"/>
        </a:p>
      </dgm:t>
    </dgm:pt>
    <dgm:pt modelId="{E8F0F1EE-D321-425C-A2BD-C9A4039193F4}" type="parTrans" cxnId="{6700830D-E72B-42BB-8E77-3C72BE6C15B3}">
      <dgm:prSet/>
      <dgm:spPr/>
      <dgm:t>
        <a:bodyPr/>
        <a:lstStyle/>
        <a:p>
          <a:endParaRPr lang="en-US"/>
        </a:p>
      </dgm:t>
    </dgm:pt>
    <dgm:pt modelId="{0F8B8BE3-3B2A-4861-8B9D-F8401939D1B9}" type="sibTrans" cxnId="{6700830D-E72B-42BB-8E77-3C72BE6C15B3}">
      <dgm:prSet/>
      <dgm:spPr/>
      <dgm:t>
        <a:bodyPr/>
        <a:lstStyle/>
        <a:p>
          <a:endParaRPr lang="en-US"/>
        </a:p>
      </dgm:t>
    </dgm:pt>
    <dgm:pt modelId="{A22C35F4-90B1-41C2-8068-4D48C5E7B9A6}">
      <dgm:prSet phldrT="[Text]"/>
      <dgm:spPr/>
      <dgm:t>
        <a:bodyPr/>
        <a:lstStyle/>
        <a:p>
          <a:r>
            <a:rPr lang="en-US" dirty="0" smtClean="0"/>
            <a:t>Governor (VA)</a:t>
          </a:r>
          <a:br>
            <a:rPr lang="en-US" dirty="0" smtClean="0"/>
          </a:br>
          <a:r>
            <a:rPr lang="en-US" dirty="0" smtClean="0"/>
            <a:t>Ralph Northam </a:t>
          </a:r>
          <a:endParaRPr lang="en-US" dirty="0"/>
        </a:p>
      </dgm:t>
    </dgm:pt>
    <dgm:pt modelId="{3EC1117C-FA85-44C7-9464-D780D0A58C90}" type="parTrans" cxnId="{A12D3ACF-F594-4C59-848B-6C85E71129A7}">
      <dgm:prSet/>
      <dgm:spPr/>
      <dgm:t>
        <a:bodyPr/>
        <a:lstStyle/>
        <a:p>
          <a:endParaRPr lang="en-US"/>
        </a:p>
      </dgm:t>
    </dgm:pt>
    <dgm:pt modelId="{96AF20FB-DE15-4AAA-A57A-CD266F46A5C0}" type="sibTrans" cxnId="{A12D3ACF-F594-4C59-848B-6C85E71129A7}">
      <dgm:prSet/>
      <dgm:spPr/>
      <dgm:t>
        <a:bodyPr/>
        <a:lstStyle/>
        <a:p>
          <a:endParaRPr lang="en-US"/>
        </a:p>
      </dgm:t>
    </dgm:pt>
    <dgm:pt modelId="{27C40820-B4EE-4FC0-8370-FA9806D53247}">
      <dgm:prSet phldrT="[Text]"/>
      <dgm:spPr/>
      <dgm:t>
        <a:bodyPr/>
        <a:lstStyle/>
        <a:p>
          <a:r>
            <a:rPr lang="en-US" dirty="0" smtClean="0"/>
            <a:t>US Senate (AL)</a:t>
          </a:r>
          <a:br>
            <a:rPr lang="en-US" dirty="0" smtClean="0"/>
          </a:br>
          <a:r>
            <a:rPr lang="en-US" dirty="0" smtClean="0"/>
            <a:t>Doug Jones</a:t>
          </a:r>
          <a:endParaRPr lang="en-US" dirty="0"/>
        </a:p>
      </dgm:t>
    </dgm:pt>
    <dgm:pt modelId="{069DEEA6-6335-4102-B5C8-4023B9DBB6EB}" type="parTrans" cxnId="{4AF75F55-0759-4671-B2FE-D58A9C43F15B}">
      <dgm:prSet/>
      <dgm:spPr/>
      <dgm:t>
        <a:bodyPr/>
        <a:lstStyle/>
        <a:p>
          <a:endParaRPr lang="en-US"/>
        </a:p>
      </dgm:t>
    </dgm:pt>
    <dgm:pt modelId="{390C71D2-03E5-4B10-8BCE-98F96B0D0410}" type="sibTrans" cxnId="{4AF75F55-0759-4671-B2FE-D58A9C43F15B}">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204C4427-3255-42AF-923D-34D33A1F66B4}" type="pres">
      <dgm:prSet presAssocID="{2DD7EC30-6AC9-4E18-8278-1FD060771C96}" presName="compNode" presStyleCnt="0"/>
      <dgm:spPr/>
    </dgm:pt>
    <dgm:pt modelId="{3855DCAB-5AA6-4926-AA4B-6DA735B1B751}" type="pres">
      <dgm:prSet presAssocID="{2DD7EC30-6AC9-4E18-8278-1FD060771C96}"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BB9BA469-9AEF-4A39-B12D-2C8149A07A80}" type="pres">
      <dgm:prSet presAssocID="{2DD7EC30-6AC9-4E18-8278-1FD060771C96}" presName="textRect" presStyleLbl="revTx" presStyleIdx="0" presStyleCnt="3">
        <dgm:presLayoutVars>
          <dgm:bulletEnabled val="1"/>
        </dgm:presLayoutVars>
      </dgm:prSet>
      <dgm:spPr/>
      <dgm:t>
        <a:bodyPr/>
        <a:lstStyle/>
        <a:p>
          <a:endParaRPr lang="en-US"/>
        </a:p>
      </dgm:t>
    </dgm:pt>
    <dgm:pt modelId="{305DDE41-8E28-4946-8CAD-3B7CB456F8DE}" type="pres">
      <dgm:prSet presAssocID="{0F8B8BE3-3B2A-4861-8B9D-F8401939D1B9}" presName="sibTrans" presStyleLbl="sibTrans2D1" presStyleIdx="0" presStyleCnt="0"/>
      <dgm:spPr/>
      <dgm:t>
        <a:bodyPr/>
        <a:lstStyle/>
        <a:p>
          <a:endParaRPr lang="en-US"/>
        </a:p>
      </dgm:t>
    </dgm:pt>
    <dgm:pt modelId="{5A7E2EB0-89FF-489F-81CE-41971F53662A}" type="pres">
      <dgm:prSet presAssocID="{A22C35F4-90B1-41C2-8068-4D48C5E7B9A6}" presName="compNode" presStyleCnt="0"/>
      <dgm:spPr/>
    </dgm:pt>
    <dgm:pt modelId="{E1DB29A2-51D1-4E67-BDE1-BDE1BBB3BFF4}" type="pres">
      <dgm:prSet presAssocID="{A22C35F4-90B1-41C2-8068-4D48C5E7B9A6}"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pt>
    <dgm:pt modelId="{02024054-AC5E-4EF3-A36C-8DB83BCB535B}" type="pres">
      <dgm:prSet presAssocID="{A22C35F4-90B1-41C2-8068-4D48C5E7B9A6}" presName="textRect" presStyleLbl="revTx" presStyleIdx="1" presStyleCnt="3">
        <dgm:presLayoutVars>
          <dgm:bulletEnabled val="1"/>
        </dgm:presLayoutVars>
      </dgm:prSet>
      <dgm:spPr/>
      <dgm:t>
        <a:bodyPr/>
        <a:lstStyle/>
        <a:p>
          <a:endParaRPr lang="en-US"/>
        </a:p>
      </dgm:t>
    </dgm:pt>
    <dgm:pt modelId="{C71CA3B6-479C-43A9-AD59-516FD74C8ED2}" type="pres">
      <dgm:prSet presAssocID="{96AF20FB-DE15-4AAA-A57A-CD266F46A5C0}" presName="sibTrans" presStyleLbl="sibTrans2D1" presStyleIdx="0" presStyleCnt="0"/>
      <dgm:spPr/>
      <dgm:t>
        <a:bodyPr/>
        <a:lstStyle/>
        <a:p>
          <a:endParaRPr lang="en-US"/>
        </a:p>
      </dgm:t>
    </dgm:pt>
    <dgm:pt modelId="{15BCFD19-C2AE-4917-B548-A036B1439AE1}" type="pres">
      <dgm:prSet presAssocID="{27C40820-B4EE-4FC0-8370-FA9806D53247}" presName="compNode" presStyleCnt="0"/>
      <dgm:spPr/>
    </dgm:pt>
    <dgm:pt modelId="{ECFDF760-F7ED-4689-93FB-F2DC056BA1A1}" type="pres">
      <dgm:prSet presAssocID="{27C40820-B4EE-4FC0-8370-FA9806D53247}" presName="pict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04FFFADC-CD94-419C-981C-A78BA6F221D7}" type="pres">
      <dgm:prSet presAssocID="{27C40820-B4EE-4FC0-8370-FA9806D53247}" presName="textRect" presStyleLbl="revTx" presStyleIdx="2" presStyleCnt="3">
        <dgm:presLayoutVars>
          <dgm:bulletEnabled val="1"/>
        </dgm:presLayoutVars>
      </dgm:prSet>
      <dgm:spPr/>
      <dgm:t>
        <a:bodyPr/>
        <a:lstStyle/>
        <a:p>
          <a:endParaRPr lang="en-US"/>
        </a:p>
      </dgm:t>
    </dgm:pt>
  </dgm:ptLst>
  <dgm:cxnLst>
    <dgm:cxn modelId="{6700830D-E72B-42BB-8E77-3C72BE6C15B3}" srcId="{8E2F5C41-8368-44A2-B4C5-19FB0E86C8E1}" destId="{2DD7EC30-6AC9-4E18-8278-1FD060771C96}" srcOrd="0" destOrd="0" parTransId="{E8F0F1EE-D321-425C-A2BD-C9A4039193F4}" sibTransId="{0F8B8BE3-3B2A-4861-8B9D-F8401939D1B9}"/>
    <dgm:cxn modelId="{5ABA71CD-CEC2-4093-BD07-BFDDC5E2A2BF}" type="presOf" srcId="{A22C35F4-90B1-41C2-8068-4D48C5E7B9A6}" destId="{02024054-AC5E-4EF3-A36C-8DB83BCB535B}" srcOrd="0" destOrd="0" presId="urn:microsoft.com/office/officeart/2005/8/layout/pList1"/>
    <dgm:cxn modelId="{A12D3ACF-F594-4C59-848B-6C85E71129A7}" srcId="{8E2F5C41-8368-44A2-B4C5-19FB0E86C8E1}" destId="{A22C35F4-90B1-41C2-8068-4D48C5E7B9A6}" srcOrd="1" destOrd="0" parTransId="{3EC1117C-FA85-44C7-9464-D780D0A58C90}" sibTransId="{96AF20FB-DE15-4AAA-A57A-CD266F46A5C0}"/>
    <dgm:cxn modelId="{182321E3-EDDC-4E36-992A-B50479172FF9}" type="presOf" srcId="{8E2F5C41-8368-44A2-B4C5-19FB0E86C8E1}" destId="{4B9BE551-688A-4FBB-AE95-FA6D298C2D2F}" srcOrd="0" destOrd="0" presId="urn:microsoft.com/office/officeart/2005/8/layout/pList1"/>
    <dgm:cxn modelId="{B9B07B12-5CA0-4273-8F64-2DD84C8E85EB}" type="presOf" srcId="{2DD7EC30-6AC9-4E18-8278-1FD060771C96}" destId="{BB9BA469-9AEF-4A39-B12D-2C8149A07A80}" srcOrd="0" destOrd="0" presId="urn:microsoft.com/office/officeart/2005/8/layout/pList1"/>
    <dgm:cxn modelId="{D777E78F-56ED-4A52-8387-44C2D00B6A74}" type="presOf" srcId="{0F8B8BE3-3B2A-4861-8B9D-F8401939D1B9}" destId="{305DDE41-8E28-4946-8CAD-3B7CB456F8DE}" srcOrd="0" destOrd="0" presId="urn:microsoft.com/office/officeart/2005/8/layout/pList1"/>
    <dgm:cxn modelId="{5636A109-7E41-47E0-9457-B9815255C2AE}" type="presOf" srcId="{27C40820-B4EE-4FC0-8370-FA9806D53247}" destId="{04FFFADC-CD94-419C-981C-A78BA6F221D7}" srcOrd="0" destOrd="0" presId="urn:microsoft.com/office/officeart/2005/8/layout/pList1"/>
    <dgm:cxn modelId="{4AF75F55-0759-4671-B2FE-D58A9C43F15B}" srcId="{8E2F5C41-8368-44A2-B4C5-19FB0E86C8E1}" destId="{27C40820-B4EE-4FC0-8370-FA9806D53247}" srcOrd="2" destOrd="0" parTransId="{069DEEA6-6335-4102-B5C8-4023B9DBB6EB}" sibTransId="{390C71D2-03E5-4B10-8BCE-98F96B0D0410}"/>
    <dgm:cxn modelId="{8E3A934E-F33C-4259-A46B-27B43415AA4B}" type="presOf" srcId="{96AF20FB-DE15-4AAA-A57A-CD266F46A5C0}" destId="{C71CA3B6-479C-43A9-AD59-516FD74C8ED2}" srcOrd="0" destOrd="0" presId="urn:microsoft.com/office/officeart/2005/8/layout/pList1"/>
    <dgm:cxn modelId="{A0B38D14-F734-4C81-993C-2F96234008FE}" type="presParOf" srcId="{4B9BE551-688A-4FBB-AE95-FA6D298C2D2F}" destId="{204C4427-3255-42AF-923D-34D33A1F66B4}" srcOrd="0" destOrd="0" presId="urn:microsoft.com/office/officeart/2005/8/layout/pList1"/>
    <dgm:cxn modelId="{7231CF41-585A-42BA-8B33-49623E45BE79}" type="presParOf" srcId="{204C4427-3255-42AF-923D-34D33A1F66B4}" destId="{3855DCAB-5AA6-4926-AA4B-6DA735B1B751}" srcOrd="0" destOrd="0" presId="urn:microsoft.com/office/officeart/2005/8/layout/pList1"/>
    <dgm:cxn modelId="{C8B35CC4-65A6-4BF7-9087-701AFC81A220}" type="presParOf" srcId="{204C4427-3255-42AF-923D-34D33A1F66B4}" destId="{BB9BA469-9AEF-4A39-B12D-2C8149A07A80}" srcOrd="1" destOrd="0" presId="urn:microsoft.com/office/officeart/2005/8/layout/pList1"/>
    <dgm:cxn modelId="{03B05862-6DF4-4E73-ADA6-01FA34646CAC}" type="presParOf" srcId="{4B9BE551-688A-4FBB-AE95-FA6D298C2D2F}" destId="{305DDE41-8E28-4946-8CAD-3B7CB456F8DE}" srcOrd="1" destOrd="0" presId="urn:microsoft.com/office/officeart/2005/8/layout/pList1"/>
    <dgm:cxn modelId="{196A51DD-4CBC-46AE-A63E-E22E0E9BD79E}" type="presParOf" srcId="{4B9BE551-688A-4FBB-AE95-FA6D298C2D2F}" destId="{5A7E2EB0-89FF-489F-81CE-41971F53662A}" srcOrd="2" destOrd="0" presId="urn:microsoft.com/office/officeart/2005/8/layout/pList1"/>
    <dgm:cxn modelId="{CB0BFF60-C986-4AAB-947C-C8A8E3087A37}" type="presParOf" srcId="{5A7E2EB0-89FF-489F-81CE-41971F53662A}" destId="{E1DB29A2-51D1-4E67-BDE1-BDE1BBB3BFF4}" srcOrd="0" destOrd="0" presId="urn:microsoft.com/office/officeart/2005/8/layout/pList1"/>
    <dgm:cxn modelId="{4A4C4C58-7B67-496B-AA33-E0970ECE94F5}" type="presParOf" srcId="{5A7E2EB0-89FF-489F-81CE-41971F53662A}" destId="{02024054-AC5E-4EF3-A36C-8DB83BCB535B}" srcOrd="1" destOrd="0" presId="urn:microsoft.com/office/officeart/2005/8/layout/pList1"/>
    <dgm:cxn modelId="{04054439-1B63-4424-8831-41D7E9864CAF}" type="presParOf" srcId="{4B9BE551-688A-4FBB-AE95-FA6D298C2D2F}" destId="{C71CA3B6-479C-43A9-AD59-516FD74C8ED2}" srcOrd="3" destOrd="0" presId="urn:microsoft.com/office/officeart/2005/8/layout/pList1"/>
    <dgm:cxn modelId="{1DBA79D8-EC0A-4DA1-9212-965BFD33E803}" type="presParOf" srcId="{4B9BE551-688A-4FBB-AE95-FA6D298C2D2F}" destId="{15BCFD19-C2AE-4917-B548-A036B1439AE1}" srcOrd="4" destOrd="0" presId="urn:microsoft.com/office/officeart/2005/8/layout/pList1"/>
    <dgm:cxn modelId="{1A7EF3A8-6B50-4241-A029-D7BC091ECE5B}" type="presParOf" srcId="{15BCFD19-C2AE-4917-B548-A036B1439AE1}" destId="{ECFDF760-F7ED-4689-93FB-F2DC056BA1A1}" srcOrd="0" destOrd="0" presId="urn:microsoft.com/office/officeart/2005/8/layout/pList1"/>
    <dgm:cxn modelId="{6D9142F7-7B75-4DDF-8FFE-7C52CEC5D42C}" type="presParOf" srcId="{15BCFD19-C2AE-4917-B548-A036B1439AE1}" destId="{04FFFADC-CD94-419C-981C-A78BA6F221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7C2F8B-82FA-44E1-A51B-BABF5222F6B7}" type="doc">
      <dgm:prSet loTypeId="urn:diagrams.loki3.com/VaryingWidthList+Icon" loCatId="list" qsTypeId="urn:microsoft.com/office/officeart/2005/8/quickstyle/simple1" qsCatId="simple" csTypeId="urn:microsoft.com/office/officeart/2005/8/colors/colorful1" csCatId="colorful" phldr="1"/>
      <dgm:spPr/>
      <dgm:t>
        <a:bodyPr/>
        <a:lstStyle/>
        <a:p>
          <a:endParaRPr lang="en-US"/>
        </a:p>
      </dgm:t>
    </dgm:pt>
    <dgm:pt modelId="{6971B5E1-807F-4667-80C5-358CD3297AE3}">
      <dgm:prSet phldrT="[Text]"/>
      <dgm:spPr/>
      <dgm:t>
        <a:bodyPr/>
        <a:lstStyle/>
        <a:p>
          <a:r>
            <a:rPr lang="en-US" smtClean="0"/>
            <a:t>Special elections are anyone’s game. </a:t>
          </a:r>
          <a:endParaRPr lang="en-US"/>
        </a:p>
      </dgm:t>
    </dgm:pt>
    <dgm:pt modelId="{16D66353-0B85-40AE-B65E-D0F1C8135F73}" type="parTrans" cxnId="{A878A716-32AC-4735-89CF-879CE4EBA983}">
      <dgm:prSet/>
      <dgm:spPr/>
      <dgm:t>
        <a:bodyPr/>
        <a:lstStyle/>
        <a:p>
          <a:endParaRPr lang="en-US"/>
        </a:p>
      </dgm:t>
    </dgm:pt>
    <dgm:pt modelId="{A26B5B8D-6921-408E-A279-710E17960B52}" type="sibTrans" cxnId="{A878A716-32AC-4735-89CF-879CE4EBA983}">
      <dgm:prSet/>
      <dgm:spPr/>
      <dgm:t>
        <a:bodyPr/>
        <a:lstStyle/>
        <a:p>
          <a:endParaRPr lang="en-US"/>
        </a:p>
      </dgm:t>
    </dgm:pt>
    <dgm:pt modelId="{1594AB9D-54B5-4F83-AFDB-DC79991F247B}">
      <dgm:prSet/>
      <dgm:spPr/>
      <dgm:t>
        <a:bodyPr/>
        <a:lstStyle/>
        <a:p>
          <a:r>
            <a:rPr lang="en-US" dirty="0" smtClean="0"/>
            <a:t>There are dozens of special elections every year.</a:t>
          </a:r>
          <a:endParaRPr lang="en-US" dirty="0"/>
        </a:p>
      </dgm:t>
    </dgm:pt>
    <dgm:pt modelId="{5B0E3166-5957-4DDD-A292-2CEB3A7043A7}" type="parTrans" cxnId="{E0497B5B-C9EE-413F-8CBB-7A1F9EE02260}">
      <dgm:prSet/>
      <dgm:spPr/>
      <dgm:t>
        <a:bodyPr/>
        <a:lstStyle/>
        <a:p>
          <a:endParaRPr lang="en-US"/>
        </a:p>
      </dgm:t>
    </dgm:pt>
    <dgm:pt modelId="{6685FB8C-E843-4F61-AFC2-DCFE0B3CAA45}" type="sibTrans" cxnId="{E0497B5B-C9EE-413F-8CBB-7A1F9EE02260}">
      <dgm:prSet/>
      <dgm:spPr/>
      <dgm:t>
        <a:bodyPr/>
        <a:lstStyle/>
        <a:p>
          <a:endParaRPr lang="en-US"/>
        </a:p>
      </dgm:t>
    </dgm:pt>
    <dgm:pt modelId="{DD755E0E-AACA-4D04-8A3E-2FCDFA79D3C4}">
      <dgm:prSet/>
      <dgm:spPr/>
      <dgm:t>
        <a:bodyPr/>
        <a:lstStyle/>
        <a:p>
          <a:r>
            <a:rPr lang="en-US" dirty="0" smtClean="0"/>
            <a:t>By getting out the vote for these low-profile races, Dems can make quiet progress nationwide.</a:t>
          </a:r>
          <a:endParaRPr lang="en-US" dirty="0"/>
        </a:p>
      </dgm:t>
    </dgm:pt>
    <dgm:pt modelId="{4CF3707C-F5D3-4E0A-8ADD-F4A97C80AF44}" type="parTrans" cxnId="{12358B46-FB99-4826-98BA-C21775D089F1}">
      <dgm:prSet/>
      <dgm:spPr/>
      <dgm:t>
        <a:bodyPr/>
        <a:lstStyle/>
        <a:p>
          <a:endParaRPr lang="en-US"/>
        </a:p>
      </dgm:t>
    </dgm:pt>
    <dgm:pt modelId="{57BFFD98-793E-4232-930F-11B8C4119373}" type="sibTrans" cxnId="{12358B46-FB99-4826-98BA-C21775D089F1}">
      <dgm:prSet/>
      <dgm:spPr/>
      <dgm:t>
        <a:bodyPr/>
        <a:lstStyle/>
        <a:p>
          <a:endParaRPr lang="en-US"/>
        </a:p>
      </dgm:t>
    </dgm:pt>
    <dgm:pt modelId="{47EE5CDA-64CA-4A9D-915F-ECD365459647}" type="pres">
      <dgm:prSet presAssocID="{3A7C2F8B-82FA-44E1-A51B-BABF5222F6B7}" presName="Name0" presStyleCnt="0">
        <dgm:presLayoutVars>
          <dgm:resizeHandles/>
        </dgm:presLayoutVars>
      </dgm:prSet>
      <dgm:spPr/>
      <dgm:t>
        <a:bodyPr/>
        <a:lstStyle/>
        <a:p>
          <a:endParaRPr lang="en-US"/>
        </a:p>
      </dgm:t>
    </dgm:pt>
    <dgm:pt modelId="{3BB710E6-4B36-4957-9704-1ABF660F82F6}" type="pres">
      <dgm:prSet presAssocID="{6971B5E1-807F-4667-80C5-358CD3297AE3}" presName="text" presStyleLbl="node1" presStyleIdx="0" presStyleCnt="3">
        <dgm:presLayoutVars>
          <dgm:bulletEnabled val="1"/>
        </dgm:presLayoutVars>
      </dgm:prSet>
      <dgm:spPr/>
      <dgm:t>
        <a:bodyPr/>
        <a:lstStyle/>
        <a:p>
          <a:endParaRPr lang="en-US"/>
        </a:p>
      </dgm:t>
    </dgm:pt>
    <dgm:pt modelId="{713A2078-AE6C-40ED-9CCA-D849328702D1}" type="pres">
      <dgm:prSet presAssocID="{A26B5B8D-6921-408E-A279-710E17960B52}" presName="space" presStyleCnt="0"/>
      <dgm:spPr/>
    </dgm:pt>
    <dgm:pt modelId="{0AE7C45D-7F07-4CEE-8575-734DB1CDD918}" type="pres">
      <dgm:prSet presAssocID="{1594AB9D-54B5-4F83-AFDB-DC79991F247B}" presName="text" presStyleLbl="node1" presStyleIdx="1" presStyleCnt="3">
        <dgm:presLayoutVars>
          <dgm:bulletEnabled val="1"/>
        </dgm:presLayoutVars>
      </dgm:prSet>
      <dgm:spPr/>
      <dgm:t>
        <a:bodyPr/>
        <a:lstStyle/>
        <a:p>
          <a:endParaRPr lang="en-US"/>
        </a:p>
      </dgm:t>
    </dgm:pt>
    <dgm:pt modelId="{D0E209D7-3DA0-43D7-9188-7BEF8FFA6C1A}" type="pres">
      <dgm:prSet presAssocID="{6685FB8C-E843-4F61-AFC2-DCFE0B3CAA45}" presName="space" presStyleCnt="0"/>
      <dgm:spPr/>
    </dgm:pt>
    <dgm:pt modelId="{C2613D81-35AF-41D0-8469-82C7DEB2568D}" type="pres">
      <dgm:prSet presAssocID="{DD755E0E-AACA-4D04-8A3E-2FCDFA79D3C4}" presName="text" presStyleLbl="node1" presStyleIdx="2" presStyleCnt="3">
        <dgm:presLayoutVars>
          <dgm:bulletEnabled val="1"/>
        </dgm:presLayoutVars>
      </dgm:prSet>
      <dgm:spPr/>
      <dgm:t>
        <a:bodyPr/>
        <a:lstStyle/>
        <a:p>
          <a:endParaRPr lang="en-US"/>
        </a:p>
      </dgm:t>
    </dgm:pt>
  </dgm:ptLst>
  <dgm:cxnLst>
    <dgm:cxn modelId="{097D5206-3F2E-4EEE-9C0B-8583BEA76FB7}" type="presOf" srcId="{3A7C2F8B-82FA-44E1-A51B-BABF5222F6B7}" destId="{47EE5CDA-64CA-4A9D-915F-ECD365459647}" srcOrd="0" destOrd="0" presId="urn:diagrams.loki3.com/VaryingWidthList+Icon"/>
    <dgm:cxn modelId="{6C1A838F-F154-414B-AF52-E8A2FCA64ED1}" type="presOf" srcId="{6971B5E1-807F-4667-80C5-358CD3297AE3}" destId="{3BB710E6-4B36-4957-9704-1ABF660F82F6}" srcOrd="0" destOrd="0" presId="urn:diagrams.loki3.com/VaryingWidthList+Icon"/>
    <dgm:cxn modelId="{F388510B-9228-49BD-97F6-8D25A755F03E}" type="presOf" srcId="{DD755E0E-AACA-4D04-8A3E-2FCDFA79D3C4}" destId="{C2613D81-35AF-41D0-8469-82C7DEB2568D}" srcOrd="0" destOrd="0" presId="urn:diagrams.loki3.com/VaryingWidthList+Icon"/>
    <dgm:cxn modelId="{A878A716-32AC-4735-89CF-879CE4EBA983}" srcId="{3A7C2F8B-82FA-44E1-A51B-BABF5222F6B7}" destId="{6971B5E1-807F-4667-80C5-358CD3297AE3}" srcOrd="0" destOrd="0" parTransId="{16D66353-0B85-40AE-B65E-D0F1C8135F73}" sibTransId="{A26B5B8D-6921-408E-A279-710E17960B52}"/>
    <dgm:cxn modelId="{E0497B5B-C9EE-413F-8CBB-7A1F9EE02260}" srcId="{3A7C2F8B-82FA-44E1-A51B-BABF5222F6B7}" destId="{1594AB9D-54B5-4F83-AFDB-DC79991F247B}" srcOrd="1" destOrd="0" parTransId="{5B0E3166-5957-4DDD-A292-2CEB3A7043A7}" sibTransId="{6685FB8C-E843-4F61-AFC2-DCFE0B3CAA45}"/>
    <dgm:cxn modelId="{12358B46-FB99-4826-98BA-C21775D089F1}" srcId="{3A7C2F8B-82FA-44E1-A51B-BABF5222F6B7}" destId="{DD755E0E-AACA-4D04-8A3E-2FCDFA79D3C4}" srcOrd="2" destOrd="0" parTransId="{4CF3707C-F5D3-4E0A-8ADD-F4A97C80AF44}" sibTransId="{57BFFD98-793E-4232-930F-11B8C4119373}"/>
    <dgm:cxn modelId="{015E54BC-2A5D-49E3-9AD2-6D8B69B71F7D}" type="presOf" srcId="{1594AB9D-54B5-4F83-AFDB-DC79991F247B}" destId="{0AE7C45D-7F07-4CEE-8575-734DB1CDD918}" srcOrd="0" destOrd="0" presId="urn:diagrams.loki3.com/VaryingWidthList+Icon"/>
    <dgm:cxn modelId="{6928C588-24BC-4E70-A2AF-0D457FBE3E65}" type="presParOf" srcId="{47EE5CDA-64CA-4A9D-915F-ECD365459647}" destId="{3BB710E6-4B36-4957-9704-1ABF660F82F6}" srcOrd="0" destOrd="0" presId="urn:diagrams.loki3.com/VaryingWidthList+Icon"/>
    <dgm:cxn modelId="{3DA4C2AA-1D70-4EE6-9310-E3663F82110C}" type="presParOf" srcId="{47EE5CDA-64CA-4A9D-915F-ECD365459647}" destId="{713A2078-AE6C-40ED-9CCA-D849328702D1}" srcOrd="1" destOrd="0" presId="urn:diagrams.loki3.com/VaryingWidthList+Icon"/>
    <dgm:cxn modelId="{38BB9B56-D2BD-493F-8F50-23F74EDC1F5A}" type="presParOf" srcId="{47EE5CDA-64CA-4A9D-915F-ECD365459647}" destId="{0AE7C45D-7F07-4CEE-8575-734DB1CDD918}" srcOrd="2" destOrd="0" presId="urn:diagrams.loki3.com/VaryingWidthList+Icon"/>
    <dgm:cxn modelId="{CBC311B2-AC4D-4B56-9E2C-A9F9CD24DB19}" type="presParOf" srcId="{47EE5CDA-64CA-4A9D-915F-ECD365459647}" destId="{D0E209D7-3DA0-43D7-9188-7BEF8FFA6C1A}" srcOrd="3" destOrd="0" presId="urn:diagrams.loki3.com/VaryingWidthList+Icon"/>
    <dgm:cxn modelId="{A05343DC-DB7E-4DCA-B771-9A0D0E86B84C}" type="presParOf" srcId="{47EE5CDA-64CA-4A9D-915F-ECD365459647}" destId="{C2613D81-35AF-41D0-8469-82C7DEB2568D}"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DD7EC30-6AC9-4E18-8278-1FD060771C96}">
      <dgm:prSet phldrT="[Text]"/>
      <dgm:spPr/>
      <dgm:t>
        <a:bodyPr/>
        <a:lstStyle/>
        <a:p>
          <a:r>
            <a:rPr lang="en-US" dirty="0" smtClean="0"/>
            <a:t>State Legislature (VA-2)</a:t>
          </a:r>
          <a:br>
            <a:rPr lang="en-US" dirty="0" smtClean="0"/>
          </a:br>
          <a:r>
            <a:rPr lang="en-US" b="0" i="0" dirty="0" smtClean="0"/>
            <a:t>Jennifer Carroll Foy</a:t>
          </a:r>
          <a:endParaRPr lang="en-US" dirty="0"/>
        </a:p>
      </dgm:t>
    </dgm:pt>
    <dgm:pt modelId="{E8F0F1EE-D321-425C-A2BD-C9A4039193F4}" type="parTrans" cxnId="{6700830D-E72B-42BB-8E77-3C72BE6C15B3}">
      <dgm:prSet/>
      <dgm:spPr/>
      <dgm:t>
        <a:bodyPr/>
        <a:lstStyle/>
        <a:p>
          <a:endParaRPr lang="en-US"/>
        </a:p>
      </dgm:t>
    </dgm:pt>
    <dgm:pt modelId="{0F8B8BE3-3B2A-4861-8B9D-F8401939D1B9}" type="sibTrans" cxnId="{6700830D-E72B-42BB-8E77-3C72BE6C15B3}">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204C4427-3255-42AF-923D-34D33A1F66B4}" type="pres">
      <dgm:prSet presAssocID="{2DD7EC30-6AC9-4E18-8278-1FD060771C96}" presName="compNode" presStyleCnt="0"/>
      <dgm:spPr/>
    </dgm:pt>
    <dgm:pt modelId="{3855DCAB-5AA6-4926-AA4B-6DA735B1B751}" type="pres">
      <dgm:prSet presAssocID="{2DD7EC30-6AC9-4E18-8278-1FD060771C96}"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BB9BA469-9AEF-4A39-B12D-2C8149A07A80}" type="pres">
      <dgm:prSet presAssocID="{2DD7EC30-6AC9-4E18-8278-1FD060771C96}" presName="textRect" presStyleLbl="revTx" presStyleIdx="0" presStyleCnt="1" custScaleX="109562">
        <dgm:presLayoutVars>
          <dgm:bulletEnabled val="1"/>
        </dgm:presLayoutVars>
      </dgm:prSet>
      <dgm:spPr/>
      <dgm:t>
        <a:bodyPr/>
        <a:lstStyle/>
        <a:p>
          <a:endParaRPr lang="en-US"/>
        </a:p>
      </dgm:t>
    </dgm:pt>
  </dgm:ptLst>
  <dgm:cxnLst>
    <dgm:cxn modelId="{421BA21E-0C09-4325-87BF-D3245E960517}" type="presOf" srcId="{2DD7EC30-6AC9-4E18-8278-1FD060771C96}" destId="{BB9BA469-9AEF-4A39-B12D-2C8149A07A80}" srcOrd="0" destOrd="0" presId="urn:microsoft.com/office/officeart/2005/8/layout/pList1"/>
    <dgm:cxn modelId="{4411A0EA-0495-424B-BD9D-2E7CE2F06C33}" type="presOf" srcId="{8E2F5C41-8368-44A2-B4C5-19FB0E86C8E1}" destId="{4B9BE551-688A-4FBB-AE95-FA6D298C2D2F}" srcOrd="0" destOrd="0" presId="urn:microsoft.com/office/officeart/2005/8/layout/pList1"/>
    <dgm:cxn modelId="{6700830D-E72B-42BB-8E77-3C72BE6C15B3}" srcId="{8E2F5C41-8368-44A2-B4C5-19FB0E86C8E1}" destId="{2DD7EC30-6AC9-4E18-8278-1FD060771C96}" srcOrd="0" destOrd="0" parTransId="{E8F0F1EE-D321-425C-A2BD-C9A4039193F4}" sibTransId="{0F8B8BE3-3B2A-4861-8B9D-F8401939D1B9}"/>
    <dgm:cxn modelId="{611DB776-3093-4B87-B5CB-3D5BD7E1A2D6}" type="presParOf" srcId="{4B9BE551-688A-4FBB-AE95-FA6D298C2D2F}" destId="{204C4427-3255-42AF-923D-34D33A1F66B4}" srcOrd="0" destOrd="0" presId="urn:microsoft.com/office/officeart/2005/8/layout/pList1"/>
    <dgm:cxn modelId="{850DE371-FD62-4B12-94B4-24CC49D20529}" type="presParOf" srcId="{204C4427-3255-42AF-923D-34D33A1F66B4}" destId="{3855DCAB-5AA6-4926-AA4B-6DA735B1B751}" srcOrd="0" destOrd="0" presId="urn:microsoft.com/office/officeart/2005/8/layout/pList1"/>
    <dgm:cxn modelId="{11A0814F-6153-486F-A5C9-CD2D776C68AE}" type="presParOf" srcId="{204C4427-3255-42AF-923D-34D33A1F66B4}" destId="{BB9BA469-9AEF-4A39-B12D-2C8149A07A8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A22C35F4-90B1-41C2-8068-4D48C5E7B9A6}">
      <dgm:prSet phldrT="[Text]"/>
      <dgm:spPr/>
      <dgm:t>
        <a:bodyPr/>
        <a:lstStyle/>
        <a:p>
          <a:r>
            <a:rPr lang="en-US" dirty="0" smtClean="0"/>
            <a:t>Governor (VA)</a:t>
          </a:r>
          <a:br>
            <a:rPr lang="en-US" dirty="0" smtClean="0"/>
          </a:br>
          <a:r>
            <a:rPr lang="en-US" dirty="0" smtClean="0"/>
            <a:t>Ralph Northam </a:t>
          </a:r>
          <a:endParaRPr lang="en-US" dirty="0"/>
        </a:p>
      </dgm:t>
    </dgm:pt>
    <dgm:pt modelId="{3EC1117C-FA85-44C7-9464-D780D0A58C90}" type="parTrans" cxnId="{A12D3ACF-F594-4C59-848B-6C85E71129A7}">
      <dgm:prSet/>
      <dgm:spPr/>
      <dgm:t>
        <a:bodyPr/>
        <a:lstStyle/>
        <a:p>
          <a:endParaRPr lang="en-US"/>
        </a:p>
      </dgm:t>
    </dgm:pt>
    <dgm:pt modelId="{96AF20FB-DE15-4AAA-A57A-CD266F46A5C0}" type="sibTrans" cxnId="{A12D3ACF-F594-4C59-848B-6C85E71129A7}">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5A7E2EB0-89FF-489F-81CE-41971F53662A}" type="pres">
      <dgm:prSet presAssocID="{A22C35F4-90B1-41C2-8068-4D48C5E7B9A6}" presName="compNode" presStyleCnt="0"/>
      <dgm:spPr/>
    </dgm:pt>
    <dgm:pt modelId="{E1DB29A2-51D1-4E67-BDE1-BDE1BBB3BFF4}" type="pres">
      <dgm:prSet presAssocID="{A22C35F4-90B1-41C2-8068-4D48C5E7B9A6}"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2024054-AC5E-4EF3-A36C-8DB83BCB535B}" type="pres">
      <dgm:prSet presAssocID="{A22C35F4-90B1-41C2-8068-4D48C5E7B9A6}" presName="textRect" presStyleLbl="revTx" presStyleIdx="0" presStyleCnt="1" custScaleX="72878">
        <dgm:presLayoutVars>
          <dgm:bulletEnabled val="1"/>
        </dgm:presLayoutVars>
      </dgm:prSet>
      <dgm:spPr/>
      <dgm:t>
        <a:bodyPr/>
        <a:lstStyle/>
        <a:p>
          <a:endParaRPr lang="en-US"/>
        </a:p>
      </dgm:t>
    </dgm:pt>
  </dgm:ptLst>
  <dgm:cxnLst>
    <dgm:cxn modelId="{A12D3ACF-F594-4C59-848B-6C85E71129A7}" srcId="{8E2F5C41-8368-44A2-B4C5-19FB0E86C8E1}" destId="{A22C35F4-90B1-41C2-8068-4D48C5E7B9A6}" srcOrd="0" destOrd="0" parTransId="{3EC1117C-FA85-44C7-9464-D780D0A58C90}" sibTransId="{96AF20FB-DE15-4AAA-A57A-CD266F46A5C0}"/>
    <dgm:cxn modelId="{8E7D6966-42D4-496B-826E-16FD7981ABD3}" type="presOf" srcId="{A22C35F4-90B1-41C2-8068-4D48C5E7B9A6}" destId="{02024054-AC5E-4EF3-A36C-8DB83BCB535B}" srcOrd="0" destOrd="0" presId="urn:microsoft.com/office/officeart/2005/8/layout/pList1"/>
    <dgm:cxn modelId="{857D53D7-3198-4852-A0CF-B729B018AB82}" type="presOf" srcId="{8E2F5C41-8368-44A2-B4C5-19FB0E86C8E1}" destId="{4B9BE551-688A-4FBB-AE95-FA6D298C2D2F}" srcOrd="0" destOrd="0" presId="urn:microsoft.com/office/officeart/2005/8/layout/pList1"/>
    <dgm:cxn modelId="{0F191E77-A621-4686-92DF-7237B56B9CEB}" type="presParOf" srcId="{4B9BE551-688A-4FBB-AE95-FA6D298C2D2F}" destId="{5A7E2EB0-89FF-489F-81CE-41971F53662A}" srcOrd="0" destOrd="0" presId="urn:microsoft.com/office/officeart/2005/8/layout/pList1"/>
    <dgm:cxn modelId="{0DE7C66F-9617-4D8A-B424-A6C671BAECD7}" type="presParOf" srcId="{5A7E2EB0-89FF-489F-81CE-41971F53662A}" destId="{E1DB29A2-51D1-4E67-BDE1-BDE1BBB3BFF4}" srcOrd="0" destOrd="0" presId="urn:microsoft.com/office/officeart/2005/8/layout/pList1"/>
    <dgm:cxn modelId="{FE40FD16-94F1-45CB-99E4-BA22DE0781BE}" type="presParOf" srcId="{5A7E2EB0-89FF-489F-81CE-41971F53662A}" destId="{02024054-AC5E-4EF3-A36C-8DB83BCB535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DD7EC30-6AC9-4E18-8278-1FD060771C96}">
      <dgm:prSet phldrT="[Text]"/>
      <dgm:spPr/>
      <dgm:t>
        <a:bodyPr/>
        <a:lstStyle/>
        <a:p>
          <a:r>
            <a:rPr lang="en-US" dirty="0" smtClean="0"/>
            <a:t>State Legislature (VA-2)</a:t>
          </a:r>
          <a:br>
            <a:rPr lang="en-US" dirty="0" smtClean="0"/>
          </a:br>
          <a:r>
            <a:rPr lang="en-US" b="0" i="0" dirty="0" smtClean="0"/>
            <a:t>Jennifer Carroll Foy</a:t>
          </a:r>
          <a:endParaRPr lang="en-US" dirty="0"/>
        </a:p>
      </dgm:t>
    </dgm:pt>
    <dgm:pt modelId="{E8F0F1EE-D321-425C-A2BD-C9A4039193F4}" type="parTrans" cxnId="{6700830D-E72B-42BB-8E77-3C72BE6C15B3}">
      <dgm:prSet/>
      <dgm:spPr/>
      <dgm:t>
        <a:bodyPr/>
        <a:lstStyle/>
        <a:p>
          <a:endParaRPr lang="en-US"/>
        </a:p>
      </dgm:t>
    </dgm:pt>
    <dgm:pt modelId="{0F8B8BE3-3B2A-4861-8B9D-F8401939D1B9}" type="sibTrans" cxnId="{6700830D-E72B-42BB-8E77-3C72BE6C15B3}">
      <dgm:prSet/>
      <dgm:spPr/>
      <dgm:t>
        <a:bodyPr/>
        <a:lstStyle/>
        <a:p>
          <a:endParaRPr lang="en-US"/>
        </a:p>
      </dgm:t>
    </dgm:pt>
    <dgm:pt modelId="{A22C35F4-90B1-41C2-8068-4D48C5E7B9A6}">
      <dgm:prSet phldrT="[Text]"/>
      <dgm:spPr/>
      <dgm:t>
        <a:bodyPr/>
        <a:lstStyle/>
        <a:p>
          <a:r>
            <a:rPr lang="en-US" dirty="0" smtClean="0"/>
            <a:t>Governor (VA)</a:t>
          </a:r>
          <a:br>
            <a:rPr lang="en-US" dirty="0" smtClean="0"/>
          </a:br>
          <a:r>
            <a:rPr lang="en-US" dirty="0" smtClean="0"/>
            <a:t>Ralph Northam </a:t>
          </a:r>
          <a:endParaRPr lang="en-US" dirty="0"/>
        </a:p>
      </dgm:t>
    </dgm:pt>
    <dgm:pt modelId="{3EC1117C-FA85-44C7-9464-D780D0A58C90}" type="parTrans" cxnId="{A12D3ACF-F594-4C59-848B-6C85E71129A7}">
      <dgm:prSet/>
      <dgm:spPr/>
      <dgm:t>
        <a:bodyPr/>
        <a:lstStyle/>
        <a:p>
          <a:endParaRPr lang="en-US"/>
        </a:p>
      </dgm:t>
    </dgm:pt>
    <dgm:pt modelId="{96AF20FB-DE15-4AAA-A57A-CD266F46A5C0}" type="sibTrans" cxnId="{A12D3ACF-F594-4C59-848B-6C85E71129A7}">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204C4427-3255-42AF-923D-34D33A1F66B4}" type="pres">
      <dgm:prSet presAssocID="{2DD7EC30-6AC9-4E18-8278-1FD060771C96}" presName="compNode" presStyleCnt="0"/>
      <dgm:spPr/>
    </dgm:pt>
    <dgm:pt modelId="{3855DCAB-5AA6-4926-AA4B-6DA735B1B751}" type="pres">
      <dgm:prSet presAssocID="{2DD7EC30-6AC9-4E18-8278-1FD060771C96}"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BB9BA469-9AEF-4A39-B12D-2C8149A07A80}" type="pres">
      <dgm:prSet presAssocID="{2DD7EC30-6AC9-4E18-8278-1FD060771C96}" presName="textRect" presStyleLbl="revTx" presStyleIdx="0" presStyleCnt="2" custScaleX="102704">
        <dgm:presLayoutVars>
          <dgm:bulletEnabled val="1"/>
        </dgm:presLayoutVars>
      </dgm:prSet>
      <dgm:spPr/>
      <dgm:t>
        <a:bodyPr/>
        <a:lstStyle/>
        <a:p>
          <a:endParaRPr lang="en-US"/>
        </a:p>
      </dgm:t>
    </dgm:pt>
    <dgm:pt modelId="{305DDE41-8E28-4946-8CAD-3B7CB456F8DE}" type="pres">
      <dgm:prSet presAssocID="{0F8B8BE3-3B2A-4861-8B9D-F8401939D1B9}" presName="sibTrans" presStyleLbl="sibTrans2D1" presStyleIdx="0" presStyleCnt="0"/>
      <dgm:spPr/>
      <dgm:t>
        <a:bodyPr/>
        <a:lstStyle/>
        <a:p>
          <a:endParaRPr lang="en-US"/>
        </a:p>
      </dgm:t>
    </dgm:pt>
    <dgm:pt modelId="{5A7E2EB0-89FF-489F-81CE-41971F53662A}" type="pres">
      <dgm:prSet presAssocID="{A22C35F4-90B1-41C2-8068-4D48C5E7B9A6}" presName="compNode" presStyleCnt="0"/>
      <dgm:spPr/>
    </dgm:pt>
    <dgm:pt modelId="{E1DB29A2-51D1-4E67-BDE1-BDE1BBB3BFF4}" type="pres">
      <dgm:prSet presAssocID="{A22C35F4-90B1-41C2-8068-4D48C5E7B9A6}" presName="pict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2024054-AC5E-4EF3-A36C-8DB83BCB535B}" type="pres">
      <dgm:prSet presAssocID="{A22C35F4-90B1-41C2-8068-4D48C5E7B9A6}" presName="textRect" presStyleLbl="revTx" presStyleIdx="1" presStyleCnt="2">
        <dgm:presLayoutVars>
          <dgm:bulletEnabled val="1"/>
        </dgm:presLayoutVars>
      </dgm:prSet>
      <dgm:spPr/>
      <dgm:t>
        <a:bodyPr/>
        <a:lstStyle/>
        <a:p>
          <a:endParaRPr lang="en-US"/>
        </a:p>
      </dgm:t>
    </dgm:pt>
  </dgm:ptLst>
  <dgm:cxnLst>
    <dgm:cxn modelId="{06FC7844-428D-49DD-A99D-E4AA26F765D8}" type="presOf" srcId="{0F8B8BE3-3B2A-4861-8B9D-F8401939D1B9}" destId="{305DDE41-8E28-4946-8CAD-3B7CB456F8DE}" srcOrd="0" destOrd="0" presId="urn:microsoft.com/office/officeart/2005/8/layout/pList1"/>
    <dgm:cxn modelId="{02662522-71EF-494C-B3D5-7A1DDFB7D229}" type="presOf" srcId="{2DD7EC30-6AC9-4E18-8278-1FD060771C96}" destId="{BB9BA469-9AEF-4A39-B12D-2C8149A07A80}" srcOrd="0" destOrd="0" presId="urn:microsoft.com/office/officeart/2005/8/layout/pList1"/>
    <dgm:cxn modelId="{18ACA864-133D-4155-94A2-5134EE934AFF}" type="presOf" srcId="{A22C35F4-90B1-41C2-8068-4D48C5E7B9A6}" destId="{02024054-AC5E-4EF3-A36C-8DB83BCB535B}" srcOrd="0" destOrd="0" presId="urn:microsoft.com/office/officeart/2005/8/layout/pList1"/>
    <dgm:cxn modelId="{4701C118-2816-45AF-B4A8-F19B53322737}" type="presOf" srcId="{8E2F5C41-8368-44A2-B4C5-19FB0E86C8E1}" destId="{4B9BE551-688A-4FBB-AE95-FA6D298C2D2F}" srcOrd="0" destOrd="0" presId="urn:microsoft.com/office/officeart/2005/8/layout/pList1"/>
    <dgm:cxn modelId="{6700830D-E72B-42BB-8E77-3C72BE6C15B3}" srcId="{8E2F5C41-8368-44A2-B4C5-19FB0E86C8E1}" destId="{2DD7EC30-6AC9-4E18-8278-1FD060771C96}" srcOrd="0" destOrd="0" parTransId="{E8F0F1EE-D321-425C-A2BD-C9A4039193F4}" sibTransId="{0F8B8BE3-3B2A-4861-8B9D-F8401939D1B9}"/>
    <dgm:cxn modelId="{A12D3ACF-F594-4C59-848B-6C85E71129A7}" srcId="{8E2F5C41-8368-44A2-B4C5-19FB0E86C8E1}" destId="{A22C35F4-90B1-41C2-8068-4D48C5E7B9A6}" srcOrd="1" destOrd="0" parTransId="{3EC1117C-FA85-44C7-9464-D780D0A58C90}" sibTransId="{96AF20FB-DE15-4AAA-A57A-CD266F46A5C0}"/>
    <dgm:cxn modelId="{702AE5EF-91E3-48E7-B394-667BD01BD1A8}" type="presParOf" srcId="{4B9BE551-688A-4FBB-AE95-FA6D298C2D2F}" destId="{204C4427-3255-42AF-923D-34D33A1F66B4}" srcOrd="0" destOrd="0" presId="urn:microsoft.com/office/officeart/2005/8/layout/pList1"/>
    <dgm:cxn modelId="{F0F2A8DD-364A-4AE4-BAD0-283E592EA78B}" type="presParOf" srcId="{204C4427-3255-42AF-923D-34D33A1F66B4}" destId="{3855DCAB-5AA6-4926-AA4B-6DA735B1B751}" srcOrd="0" destOrd="0" presId="urn:microsoft.com/office/officeart/2005/8/layout/pList1"/>
    <dgm:cxn modelId="{5F731B04-4A98-4662-92CE-70FA5AD1C97D}" type="presParOf" srcId="{204C4427-3255-42AF-923D-34D33A1F66B4}" destId="{BB9BA469-9AEF-4A39-B12D-2C8149A07A80}" srcOrd="1" destOrd="0" presId="urn:microsoft.com/office/officeart/2005/8/layout/pList1"/>
    <dgm:cxn modelId="{BD364FBE-C341-49FF-96AF-0AABF68BCC4B}" type="presParOf" srcId="{4B9BE551-688A-4FBB-AE95-FA6D298C2D2F}" destId="{305DDE41-8E28-4946-8CAD-3B7CB456F8DE}" srcOrd="1" destOrd="0" presId="urn:microsoft.com/office/officeart/2005/8/layout/pList1"/>
    <dgm:cxn modelId="{8FFB5CBA-4DAC-4BFC-B9F1-C53ED24DF108}" type="presParOf" srcId="{4B9BE551-688A-4FBB-AE95-FA6D298C2D2F}" destId="{5A7E2EB0-89FF-489F-81CE-41971F53662A}" srcOrd="2" destOrd="0" presId="urn:microsoft.com/office/officeart/2005/8/layout/pList1"/>
    <dgm:cxn modelId="{F5138403-E62C-48BB-B3F4-A46037BFF62F}" type="presParOf" srcId="{5A7E2EB0-89FF-489F-81CE-41971F53662A}" destId="{E1DB29A2-51D1-4E67-BDE1-BDE1BBB3BFF4}" srcOrd="0" destOrd="0" presId="urn:microsoft.com/office/officeart/2005/8/layout/pList1"/>
    <dgm:cxn modelId="{83BDE691-5E77-4EB5-AC89-F7B235B9CFEA}" type="presParOf" srcId="{5A7E2EB0-89FF-489F-81CE-41971F53662A}" destId="{02024054-AC5E-4EF3-A36C-8DB83BCB535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F69348E-1E4E-4A1D-80DD-C44EDC89D99F}">
      <dgm:prSet phldrT="[Text]"/>
      <dgm:spPr/>
      <dgm:t>
        <a:bodyPr/>
        <a:lstStyle/>
        <a:p>
          <a:r>
            <a:rPr lang="en-US" dirty="0" smtClean="0"/>
            <a:t>US Senate (AL)</a:t>
          </a:r>
          <a:br>
            <a:rPr lang="en-US" dirty="0" smtClean="0"/>
          </a:br>
          <a:r>
            <a:rPr lang="en-US" dirty="0" smtClean="0"/>
            <a:t>Doug Jones</a:t>
          </a:r>
          <a:endParaRPr lang="en-US" dirty="0"/>
        </a:p>
      </dgm:t>
    </dgm:pt>
    <dgm:pt modelId="{1E7F42D9-515D-4FF8-8B92-2E1759643DF8}" type="parTrans" cxnId="{E278077F-0CA0-446F-8FE3-E9B0B7035E98}">
      <dgm:prSet/>
      <dgm:spPr/>
      <dgm:t>
        <a:bodyPr/>
        <a:lstStyle/>
        <a:p>
          <a:endParaRPr lang="en-US"/>
        </a:p>
      </dgm:t>
    </dgm:pt>
    <dgm:pt modelId="{F1C4F610-2BE7-4DA7-891A-928C72B26BBA}" type="sibTrans" cxnId="{E278077F-0CA0-446F-8FE3-E9B0B7035E98}">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60E22FBE-9794-485D-9E3C-3624D1A495B0}" type="pres">
      <dgm:prSet presAssocID="{2F69348E-1E4E-4A1D-80DD-C44EDC89D99F}" presName="compNode" presStyleCnt="0"/>
      <dgm:spPr/>
    </dgm:pt>
    <dgm:pt modelId="{419A492F-7B80-48E9-9F42-44B09CAEAB05}" type="pres">
      <dgm:prSet presAssocID="{2F69348E-1E4E-4A1D-80DD-C44EDC89D99F}"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0F8937C-DBCC-479D-9EF1-491C63150C8B}" type="pres">
      <dgm:prSet presAssocID="{2F69348E-1E4E-4A1D-80DD-C44EDC89D99F}" presName="textRect" presStyleLbl="revTx" presStyleIdx="0" presStyleCnt="1">
        <dgm:presLayoutVars>
          <dgm:bulletEnabled val="1"/>
        </dgm:presLayoutVars>
      </dgm:prSet>
      <dgm:spPr/>
      <dgm:t>
        <a:bodyPr/>
        <a:lstStyle/>
        <a:p>
          <a:endParaRPr lang="en-US"/>
        </a:p>
      </dgm:t>
    </dgm:pt>
  </dgm:ptLst>
  <dgm:cxnLst>
    <dgm:cxn modelId="{0F5F01FE-D71F-415D-B382-D9AA7A3B4B04}" type="presOf" srcId="{8E2F5C41-8368-44A2-B4C5-19FB0E86C8E1}" destId="{4B9BE551-688A-4FBB-AE95-FA6D298C2D2F}" srcOrd="0" destOrd="0" presId="urn:microsoft.com/office/officeart/2005/8/layout/pList1"/>
    <dgm:cxn modelId="{C7D6C673-DB75-4061-AF27-693ED1C6F534}" type="presOf" srcId="{2F69348E-1E4E-4A1D-80DD-C44EDC89D99F}" destId="{00F8937C-DBCC-479D-9EF1-491C63150C8B}" srcOrd="0" destOrd="0" presId="urn:microsoft.com/office/officeart/2005/8/layout/pList1"/>
    <dgm:cxn modelId="{E278077F-0CA0-446F-8FE3-E9B0B7035E98}" srcId="{8E2F5C41-8368-44A2-B4C5-19FB0E86C8E1}" destId="{2F69348E-1E4E-4A1D-80DD-C44EDC89D99F}" srcOrd="0" destOrd="0" parTransId="{1E7F42D9-515D-4FF8-8B92-2E1759643DF8}" sibTransId="{F1C4F610-2BE7-4DA7-891A-928C72B26BBA}"/>
    <dgm:cxn modelId="{ADB2B226-AC80-4AC8-BE88-7A1898D4F28D}" type="presParOf" srcId="{4B9BE551-688A-4FBB-AE95-FA6D298C2D2F}" destId="{60E22FBE-9794-485D-9E3C-3624D1A495B0}" srcOrd="0" destOrd="0" presId="urn:microsoft.com/office/officeart/2005/8/layout/pList1"/>
    <dgm:cxn modelId="{F33A91B9-3D32-4595-A4E1-8F6644E52F6F}" type="presParOf" srcId="{60E22FBE-9794-485D-9E3C-3624D1A495B0}" destId="{419A492F-7B80-48E9-9F42-44B09CAEAB05}" srcOrd="0" destOrd="0" presId="urn:microsoft.com/office/officeart/2005/8/layout/pList1"/>
    <dgm:cxn modelId="{F97D6CB4-1880-4211-8CCB-2D1264D85A1E}" type="presParOf" srcId="{60E22FBE-9794-485D-9E3C-3624D1A495B0}" destId="{00F8937C-DBCC-479D-9EF1-491C63150C8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2F5C41-8368-44A2-B4C5-19FB0E86C8E1}"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F69348E-1E4E-4A1D-80DD-C44EDC89D99F}">
      <dgm:prSet phldrT="[Text]"/>
      <dgm:spPr/>
      <dgm:t>
        <a:bodyPr/>
        <a:lstStyle/>
        <a:p>
          <a:r>
            <a:rPr lang="en-US" dirty="0" smtClean="0"/>
            <a:t>US Senate (AL)</a:t>
          </a:r>
          <a:br>
            <a:rPr lang="en-US" dirty="0" smtClean="0"/>
          </a:br>
          <a:r>
            <a:rPr lang="en-US" dirty="0" smtClean="0"/>
            <a:t>Doug Jones</a:t>
          </a:r>
          <a:endParaRPr lang="en-US" dirty="0"/>
        </a:p>
      </dgm:t>
    </dgm:pt>
    <dgm:pt modelId="{1E7F42D9-515D-4FF8-8B92-2E1759643DF8}" type="parTrans" cxnId="{E278077F-0CA0-446F-8FE3-E9B0B7035E98}">
      <dgm:prSet/>
      <dgm:spPr/>
      <dgm:t>
        <a:bodyPr/>
        <a:lstStyle/>
        <a:p>
          <a:endParaRPr lang="en-US"/>
        </a:p>
      </dgm:t>
    </dgm:pt>
    <dgm:pt modelId="{F1C4F610-2BE7-4DA7-891A-928C72B26BBA}" type="sibTrans" cxnId="{E278077F-0CA0-446F-8FE3-E9B0B7035E98}">
      <dgm:prSet/>
      <dgm:spPr/>
      <dgm:t>
        <a:bodyPr/>
        <a:lstStyle/>
        <a:p>
          <a:endParaRPr lang="en-US"/>
        </a:p>
      </dgm:t>
    </dgm:pt>
    <dgm:pt modelId="{4B9BE551-688A-4FBB-AE95-FA6D298C2D2F}" type="pres">
      <dgm:prSet presAssocID="{8E2F5C41-8368-44A2-B4C5-19FB0E86C8E1}" presName="Name0" presStyleCnt="0">
        <dgm:presLayoutVars>
          <dgm:dir/>
          <dgm:resizeHandles val="exact"/>
        </dgm:presLayoutVars>
      </dgm:prSet>
      <dgm:spPr/>
      <dgm:t>
        <a:bodyPr/>
        <a:lstStyle/>
        <a:p>
          <a:endParaRPr lang="en-US"/>
        </a:p>
      </dgm:t>
    </dgm:pt>
    <dgm:pt modelId="{60E22FBE-9794-485D-9E3C-3624D1A495B0}" type="pres">
      <dgm:prSet presAssocID="{2F69348E-1E4E-4A1D-80DD-C44EDC89D99F}" presName="compNode" presStyleCnt="0"/>
      <dgm:spPr/>
    </dgm:pt>
    <dgm:pt modelId="{419A492F-7B80-48E9-9F42-44B09CAEAB05}" type="pres">
      <dgm:prSet presAssocID="{2F69348E-1E4E-4A1D-80DD-C44EDC89D99F}" presName="pict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t>
        <a:bodyPr/>
        <a:lstStyle/>
        <a:p>
          <a:endParaRPr lang="en-US"/>
        </a:p>
      </dgm:t>
    </dgm:pt>
    <dgm:pt modelId="{00F8937C-DBCC-479D-9EF1-491C63150C8B}" type="pres">
      <dgm:prSet presAssocID="{2F69348E-1E4E-4A1D-80DD-C44EDC89D99F}" presName="textRect" presStyleLbl="revTx" presStyleIdx="0" presStyleCnt="1">
        <dgm:presLayoutVars>
          <dgm:bulletEnabled val="1"/>
        </dgm:presLayoutVars>
      </dgm:prSet>
      <dgm:spPr/>
      <dgm:t>
        <a:bodyPr/>
        <a:lstStyle/>
        <a:p>
          <a:endParaRPr lang="en-US"/>
        </a:p>
      </dgm:t>
    </dgm:pt>
  </dgm:ptLst>
  <dgm:cxnLst>
    <dgm:cxn modelId="{852F78A9-CF8D-4F12-ADB3-8C8E04BD6D33}" type="presOf" srcId="{2F69348E-1E4E-4A1D-80DD-C44EDC89D99F}" destId="{00F8937C-DBCC-479D-9EF1-491C63150C8B}" srcOrd="0" destOrd="0" presId="urn:microsoft.com/office/officeart/2005/8/layout/pList1"/>
    <dgm:cxn modelId="{65394B69-FB47-4091-9F9A-9317DD514BB0}" type="presOf" srcId="{8E2F5C41-8368-44A2-B4C5-19FB0E86C8E1}" destId="{4B9BE551-688A-4FBB-AE95-FA6D298C2D2F}" srcOrd="0" destOrd="0" presId="urn:microsoft.com/office/officeart/2005/8/layout/pList1"/>
    <dgm:cxn modelId="{E278077F-0CA0-446F-8FE3-E9B0B7035E98}" srcId="{8E2F5C41-8368-44A2-B4C5-19FB0E86C8E1}" destId="{2F69348E-1E4E-4A1D-80DD-C44EDC89D99F}" srcOrd="0" destOrd="0" parTransId="{1E7F42D9-515D-4FF8-8B92-2E1759643DF8}" sibTransId="{F1C4F610-2BE7-4DA7-891A-928C72B26BBA}"/>
    <dgm:cxn modelId="{9D8C503E-F60C-4E16-9901-EC6823FB2C3F}" type="presParOf" srcId="{4B9BE551-688A-4FBB-AE95-FA6D298C2D2F}" destId="{60E22FBE-9794-485D-9E3C-3624D1A495B0}" srcOrd="0" destOrd="0" presId="urn:microsoft.com/office/officeart/2005/8/layout/pList1"/>
    <dgm:cxn modelId="{73F84F9F-819D-482F-8971-2C4CF650A64B}" type="presParOf" srcId="{60E22FBE-9794-485D-9E3C-3624D1A495B0}" destId="{419A492F-7B80-48E9-9F42-44B09CAEAB05}" srcOrd="0" destOrd="0" presId="urn:microsoft.com/office/officeart/2005/8/layout/pList1"/>
    <dgm:cxn modelId="{92280D14-39A9-4AEA-A4A1-A307C5D1576E}" type="presParOf" srcId="{60E22FBE-9794-485D-9E3C-3624D1A495B0}" destId="{00F8937C-DBCC-479D-9EF1-491C63150C8B}"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CF74318-7B6F-48D5-A0DB-F149A6182038}"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96D7BFBF-1E97-4A42-B4D0-F0B27111D806}">
      <dgm:prSet phldrT="[Text]"/>
      <dgm:spPr/>
      <dgm:t>
        <a:bodyPr/>
        <a:lstStyle/>
        <a:p>
          <a:r>
            <a:rPr lang="en-US" dirty="0" smtClean="0"/>
            <a:t>Democrats Abroad Voters Global</a:t>
          </a:r>
          <a:endParaRPr lang="en-US" dirty="0"/>
        </a:p>
      </dgm:t>
    </dgm:pt>
    <dgm:pt modelId="{03F41B60-EF41-4AAA-AD45-9F2CF7183D1F}" type="parTrans" cxnId="{88FD704C-F5F9-447E-BBAD-3CC6B59917AE}">
      <dgm:prSet/>
      <dgm:spPr/>
      <dgm:t>
        <a:bodyPr/>
        <a:lstStyle/>
        <a:p>
          <a:endParaRPr lang="en-US"/>
        </a:p>
      </dgm:t>
    </dgm:pt>
    <dgm:pt modelId="{A3D50988-385C-46CB-9B21-ADF76AC224B6}" type="sibTrans" cxnId="{88FD704C-F5F9-447E-BBAD-3CC6B59917AE}">
      <dgm:prSet/>
      <dgm:spPr/>
      <dgm:t>
        <a:bodyPr/>
        <a:lstStyle/>
        <a:p>
          <a:endParaRPr lang="en-US"/>
        </a:p>
      </dgm:t>
    </dgm:pt>
    <dgm:pt modelId="{08976E10-DAF9-4C46-B501-1F815E1489E0}">
      <dgm:prSet/>
      <dgm:spPr/>
      <dgm:t>
        <a:bodyPr/>
        <a:lstStyle/>
        <a:p>
          <a:r>
            <a:rPr lang="en-US" dirty="0" smtClean="0"/>
            <a:t>Democrats Abroad Voters China</a:t>
          </a:r>
        </a:p>
      </dgm:t>
    </dgm:pt>
    <dgm:pt modelId="{8B1B61FA-F172-4BD3-9E85-4CF28E458AC6}" type="parTrans" cxnId="{95D97915-26B3-4846-8E77-3D88013C63B6}">
      <dgm:prSet/>
      <dgm:spPr/>
      <dgm:t>
        <a:bodyPr/>
        <a:lstStyle/>
        <a:p>
          <a:endParaRPr lang="en-US"/>
        </a:p>
      </dgm:t>
    </dgm:pt>
    <dgm:pt modelId="{9D244DF8-0E58-4C2D-9BB3-40218862DCD8}" type="sibTrans" cxnId="{95D97915-26B3-4846-8E77-3D88013C63B6}">
      <dgm:prSet/>
      <dgm:spPr/>
      <dgm:t>
        <a:bodyPr/>
        <a:lstStyle/>
        <a:p>
          <a:endParaRPr lang="en-US"/>
        </a:p>
      </dgm:t>
    </dgm:pt>
    <dgm:pt modelId="{EA90FF02-9103-4BE1-A424-7930E99B5639}">
      <dgm:prSet/>
      <dgm:spPr/>
      <dgm:t>
        <a:bodyPr/>
        <a:lstStyle/>
        <a:p>
          <a:r>
            <a:rPr lang="en-US" dirty="0" smtClean="0"/>
            <a:t>Democratic Voters In-State	</a:t>
          </a:r>
        </a:p>
      </dgm:t>
    </dgm:pt>
    <dgm:pt modelId="{3B3AB80C-F23D-4F7A-90A3-208A54AAA189}" type="parTrans" cxnId="{8FE2FAD1-BAA8-4ABA-89CE-DEA0B07B1B2A}">
      <dgm:prSet/>
      <dgm:spPr/>
      <dgm:t>
        <a:bodyPr/>
        <a:lstStyle/>
        <a:p>
          <a:endParaRPr lang="en-US"/>
        </a:p>
      </dgm:t>
    </dgm:pt>
    <dgm:pt modelId="{B23D420D-F154-4BB0-B350-EC79790AD6F7}" type="sibTrans" cxnId="{8FE2FAD1-BAA8-4ABA-89CE-DEA0B07B1B2A}">
      <dgm:prSet/>
      <dgm:spPr/>
      <dgm:t>
        <a:bodyPr/>
        <a:lstStyle/>
        <a:p>
          <a:endParaRPr lang="en-US"/>
        </a:p>
      </dgm:t>
    </dgm:pt>
    <dgm:pt modelId="{5F2EEAAA-E4A7-4495-A6FA-AD24320CFDC4}">
      <dgm:prSet phldrT="[Text]"/>
      <dgm:spPr/>
      <dgm:t>
        <a:bodyPr/>
        <a:lstStyle/>
        <a:p>
          <a:r>
            <a:rPr lang="en-US" dirty="0" err="1" smtClean="0"/>
            <a:t>CallHub</a:t>
          </a:r>
          <a:endParaRPr lang="en-US" dirty="0"/>
        </a:p>
      </dgm:t>
    </dgm:pt>
    <dgm:pt modelId="{35F6B735-D8BA-490F-AD20-A3DBE23AF2A3}" type="parTrans" cxnId="{3F6CE968-6710-40D3-B71E-B1AFDA56589B}">
      <dgm:prSet/>
      <dgm:spPr/>
      <dgm:t>
        <a:bodyPr/>
        <a:lstStyle/>
        <a:p>
          <a:endParaRPr lang="en-US"/>
        </a:p>
      </dgm:t>
    </dgm:pt>
    <dgm:pt modelId="{E6262ED6-F881-41DB-9724-C52667C3ABCF}" type="sibTrans" cxnId="{3F6CE968-6710-40D3-B71E-B1AFDA56589B}">
      <dgm:prSet/>
      <dgm:spPr/>
      <dgm:t>
        <a:bodyPr/>
        <a:lstStyle/>
        <a:p>
          <a:endParaRPr lang="en-US"/>
        </a:p>
      </dgm:t>
    </dgm:pt>
    <dgm:pt modelId="{FC849BA2-8FE4-44DC-AA6F-E8B02648B60D}">
      <dgm:prSet/>
      <dgm:spPr/>
      <dgm:t>
        <a:bodyPr/>
        <a:lstStyle/>
        <a:p>
          <a:r>
            <a:rPr lang="en-US" dirty="0" smtClean="0"/>
            <a:t>Your Phone</a:t>
          </a:r>
        </a:p>
      </dgm:t>
    </dgm:pt>
    <dgm:pt modelId="{B4E3CDD8-494E-466F-A109-40BA4A420A5B}" type="parTrans" cxnId="{F3A06123-73B8-4845-ACD6-BEB36BAFEB88}">
      <dgm:prSet/>
      <dgm:spPr/>
      <dgm:t>
        <a:bodyPr/>
        <a:lstStyle/>
        <a:p>
          <a:endParaRPr lang="en-US"/>
        </a:p>
      </dgm:t>
    </dgm:pt>
    <dgm:pt modelId="{BE27E2B5-A242-4E27-97AD-21D3560E3384}" type="sibTrans" cxnId="{F3A06123-73B8-4845-ACD6-BEB36BAFEB88}">
      <dgm:prSet/>
      <dgm:spPr/>
      <dgm:t>
        <a:bodyPr/>
        <a:lstStyle/>
        <a:p>
          <a:endParaRPr lang="en-US"/>
        </a:p>
      </dgm:t>
    </dgm:pt>
    <dgm:pt modelId="{04F5D000-17EE-4E32-B6D9-1410E70F2F95}">
      <dgm:prSet/>
      <dgm:spPr/>
      <dgm:t>
        <a:bodyPr/>
        <a:lstStyle/>
        <a:p>
          <a:r>
            <a:rPr lang="en-US" dirty="0" smtClean="0"/>
            <a:t>Campaign System</a:t>
          </a:r>
        </a:p>
      </dgm:t>
    </dgm:pt>
    <dgm:pt modelId="{37CEC75F-0831-4448-83FB-7A834F395345}" type="parTrans" cxnId="{B593FC20-9DD1-440D-9176-D4FD59A69E8B}">
      <dgm:prSet/>
      <dgm:spPr/>
      <dgm:t>
        <a:bodyPr/>
        <a:lstStyle/>
        <a:p>
          <a:endParaRPr lang="en-US"/>
        </a:p>
      </dgm:t>
    </dgm:pt>
    <dgm:pt modelId="{4EE8B6FC-DB95-44FE-8D6F-E6135EB0C6A8}" type="sibTrans" cxnId="{B593FC20-9DD1-440D-9176-D4FD59A69E8B}">
      <dgm:prSet/>
      <dgm:spPr/>
      <dgm:t>
        <a:bodyPr/>
        <a:lstStyle/>
        <a:p>
          <a:endParaRPr lang="en-US"/>
        </a:p>
      </dgm:t>
    </dgm:pt>
    <dgm:pt modelId="{4E7B6748-0BCB-4943-A5DD-89A78D528A19}" type="pres">
      <dgm:prSet presAssocID="{4CF74318-7B6F-48D5-A0DB-F149A6182038}" presName="linear" presStyleCnt="0">
        <dgm:presLayoutVars>
          <dgm:animLvl val="lvl"/>
          <dgm:resizeHandles val="exact"/>
        </dgm:presLayoutVars>
      </dgm:prSet>
      <dgm:spPr/>
      <dgm:t>
        <a:bodyPr/>
        <a:lstStyle/>
        <a:p>
          <a:endParaRPr lang="en-US"/>
        </a:p>
      </dgm:t>
    </dgm:pt>
    <dgm:pt modelId="{3389D121-B3E8-4F27-8A8C-99BAA4A3D22D}" type="pres">
      <dgm:prSet presAssocID="{96D7BFBF-1E97-4A42-B4D0-F0B27111D806}" presName="parentText" presStyleLbl="node1" presStyleIdx="0" presStyleCnt="3">
        <dgm:presLayoutVars>
          <dgm:chMax val="0"/>
          <dgm:bulletEnabled val="1"/>
        </dgm:presLayoutVars>
      </dgm:prSet>
      <dgm:spPr/>
      <dgm:t>
        <a:bodyPr/>
        <a:lstStyle/>
        <a:p>
          <a:endParaRPr lang="en-US"/>
        </a:p>
      </dgm:t>
    </dgm:pt>
    <dgm:pt modelId="{15F981F1-A410-4A24-8AC8-49C0FB4D1E4B}" type="pres">
      <dgm:prSet presAssocID="{96D7BFBF-1E97-4A42-B4D0-F0B27111D806}" presName="childText" presStyleLbl="revTx" presStyleIdx="0" presStyleCnt="3">
        <dgm:presLayoutVars>
          <dgm:bulletEnabled val="1"/>
        </dgm:presLayoutVars>
      </dgm:prSet>
      <dgm:spPr/>
      <dgm:t>
        <a:bodyPr/>
        <a:lstStyle/>
        <a:p>
          <a:endParaRPr lang="en-US"/>
        </a:p>
      </dgm:t>
    </dgm:pt>
    <dgm:pt modelId="{68AF5CFF-F73A-4804-BBBA-F09FFDA1172A}" type="pres">
      <dgm:prSet presAssocID="{08976E10-DAF9-4C46-B501-1F815E1489E0}" presName="parentText" presStyleLbl="node1" presStyleIdx="1" presStyleCnt="3">
        <dgm:presLayoutVars>
          <dgm:chMax val="0"/>
          <dgm:bulletEnabled val="1"/>
        </dgm:presLayoutVars>
      </dgm:prSet>
      <dgm:spPr/>
      <dgm:t>
        <a:bodyPr/>
        <a:lstStyle/>
        <a:p>
          <a:endParaRPr lang="en-US"/>
        </a:p>
      </dgm:t>
    </dgm:pt>
    <dgm:pt modelId="{A52FC9EF-7D5A-4C54-8E34-E441192BEDD1}" type="pres">
      <dgm:prSet presAssocID="{08976E10-DAF9-4C46-B501-1F815E1489E0}" presName="childText" presStyleLbl="revTx" presStyleIdx="1" presStyleCnt="3">
        <dgm:presLayoutVars>
          <dgm:bulletEnabled val="1"/>
        </dgm:presLayoutVars>
      </dgm:prSet>
      <dgm:spPr/>
      <dgm:t>
        <a:bodyPr/>
        <a:lstStyle/>
        <a:p>
          <a:endParaRPr lang="en-US"/>
        </a:p>
      </dgm:t>
    </dgm:pt>
    <dgm:pt modelId="{BD669DA3-B08E-4925-8D80-3DDD0747A7CC}" type="pres">
      <dgm:prSet presAssocID="{EA90FF02-9103-4BE1-A424-7930E99B5639}" presName="parentText" presStyleLbl="node1" presStyleIdx="2" presStyleCnt="3">
        <dgm:presLayoutVars>
          <dgm:chMax val="0"/>
          <dgm:bulletEnabled val="1"/>
        </dgm:presLayoutVars>
      </dgm:prSet>
      <dgm:spPr/>
      <dgm:t>
        <a:bodyPr/>
        <a:lstStyle/>
        <a:p>
          <a:endParaRPr lang="en-US"/>
        </a:p>
      </dgm:t>
    </dgm:pt>
    <dgm:pt modelId="{AB4F56EE-9A2D-42C0-A753-040F74E7CAC1}" type="pres">
      <dgm:prSet presAssocID="{EA90FF02-9103-4BE1-A424-7930E99B5639}" presName="childText" presStyleLbl="revTx" presStyleIdx="2" presStyleCnt="3">
        <dgm:presLayoutVars>
          <dgm:bulletEnabled val="1"/>
        </dgm:presLayoutVars>
      </dgm:prSet>
      <dgm:spPr/>
      <dgm:t>
        <a:bodyPr/>
        <a:lstStyle/>
        <a:p>
          <a:endParaRPr lang="en-US"/>
        </a:p>
      </dgm:t>
    </dgm:pt>
  </dgm:ptLst>
  <dgm:cxnLst>
    <dgm:cxn modelId="{F3A06123-73B8-4845-ACD6-BEB36BAFEB88}" srcId="{08976E10-DAF9-4C46-B501-1F815E1489E0}" destId="{FC849BA2-8FE4-44DC-AA6F-E8B02648B60D}" srcOrd="0" destOrd="0" parTransId="{B4E3CDD8-494E-466F-A109-40BA4A420A5B}" sibTransId="{BE27E2B5-A242-4E27-97AD-21D3560E3384}"/>
    <dgm:cxn modelId="{B593FC20-9DD1-440D-9176-D4FD59A69E8B}" srcId="{EA90FF02-9103-4BE1-A424-7930E99B5639}" destId="{04F5D000-17EE-4E32-B6D9-1410E70F2F95}" srcOrd="0" destOrd="0" parTransId="{37CEC75F-0831-4448-83FB-7A834F395345}" sibTransId="{4EE8B6FC-DB95-44FE-8D6F-E6135EB0C6A8}"/>
    <dgm:cxn modelId="{88FD704C-F5F9-447E-BBAD-3CC6B59917AE}" srcId="{4CF74318-7B6F-48D5-A0DB-F149A6182038}" destId="{96D7BFBF-1E97-4A42-B4D0-F0B27111D806}" srcOrd="0" destOrd="0" parTransId="{03F41B60-EF41-4AAA-AD45-9F2CF7183D1F}" sibTransId="{A3D50988-385C-46CB-9B21-ADF76AC224B6}"/>
    <dgm:cxn modelId="{723384F8-D9C6-4967-9DDE-B107DEF127B1}" type="presOf" srcId="{4CF74318-7B6F-48D5-A0DB-F149A6182038}" destId="{4E7B6748-0BCB-4943-A5DD-89A78D528A19}" srcOrd="0" destOrd="0" presId="urn:microsoft.com/office/officeart/2005/8/layout/vList2"/>
    <dgm:cxn modelId="{1E26E5F4-70A8-4786-AACF-E28298F95F71}" type="presOf" srcId="{FC849BA2-8FE4-44DC-AA6F-E8B02648B60D}" destId="{A52FC9EF-7D5A-4C54-8E34-E441192BEDD1}" srcOrd="0" destOrd="0" presId="urn:microsoft.com/office/officeart/2005/8/layout/vList2"/>
    <dgm:cxn modelId="{8FE2FAD1-BAA8-4ABA-89CE-DEA0B07B1B2A}" srcId="{4CF74318-7B6F-48D5-A0DB-F149A6182038}" destId="{EA90FF02-9103-4BE1-A424-7930E99B5639}" srcOrd="2" destOrd="0" parTransId="{3B3AB80C-F23D-4F7A-90A3-208A54AAA189}" sibTransId="{B23D420D-F154-4BB0-B350-EC79790AD6F7}"/>
    <dgm:cxn modelId="{EFF1693F-DD11-4C3E-BAB2-BAD8200B274D}" type="presOf" srcId="{EA90FF02-9103-4BE1-A424-7930E99B5639}" destId="{BD669DA3-B08E-4925-8D80-3DDD0747A7CC}" srcOrd="0" destOrd="0" presId="urn:microsoft.com/office/officeart/2005/8/layout/vList2"/>
    <dgm:cxn modelId="{95D97915-26B3-4846-8E77-3D88013C63B6}" srcId="{4CF74318-7B6F-48D5-A0DB-F149A6182038}" destId="{08976E10-DAF9-4C46-B501-1F815E1489E0}" srcOrd="1" destOrd="0" parTransId="{8B1B61FA-F172-4BD3-9E85-4CF28E458AC6}" sibTransId="{9D244DF8-0E58-4C2D-9BB3-40218862DCD8}"/>
    <dgm:cxn modelId="{544EEE4B-AF9C-4FD8-A164-3AB2CAF0A8BE}" type="presOf" srcId="{5F2EEAAA-E4A7-4495-A6FA-AD24320CFDC4}" destId="{15F981F1-A410-4A24-8AC8-49C0FB4D1E4B}" srcOrd="0" destOrd="0" presId="urn:microsoft.com/office/officeart/2005/8/layout/vList2"/>
    <dgm:cxn modelId="{8AB86130-0BA3-441D-8F1B-D1A6F5800D70}" type="presOf" srcId="{96D7BFBF-1E97-4A42-B4D0-F0B27111D806}" destId="{3389D121-B3E8-4F27-8A8C-99BAA4A3D22D}" srcOrd="0" destOrd="0" presId="urn:microsoft.com/office/officeart/2005/8/layout/vList2"/>
    <dgm:cxn modelId="{EFB9B9BB-8877-49D7-9388-9B808660CB43}" type="presOf" srcId="{08976E10-DAF9-4C46-B501-1F815E1489E0}" destId="{68AF5CFF-F73A-4804-BBBA-F09FFDA1172A}" srcOrd="0" destOrd="0" presId="urn:microsoft.com/office/officeart/2005/8/layout/vList2"/>
    <dgm:cxn modelId="{F1BCF488-FF7D-41D9-B5B5-35CF2A19F829}" type="presOf" srcId="{04F5D000-17EE-4E32-B6D9-1410E70F2F95}" destId="{AB4F56EE-9A2D-42C0-A753-040F74E7CAC1}" srcOrd="0" destOrd="0" presId="urn:microsoft.com/office/officeart/2005/8/layout/vList2"/>
    <dgm:cxn modelId="{3F6CE968-6710-40D3-B71E-B1AFDA56589B}" srcId="{96D7BFBF-1E97-4A42-B4D0-F0B27111D806}" destId="{5F2EEAAA-E4A7-4495-A6FA-AD24320CFDC4}" srcOrd="0" destOrd="0" parTransId="{35F6B735-D8BA-490F-AD20-A3DBE23AF2A3}" sibTransId="{E6262ED6-F881-41DB-9724-C52667C3ABCF}"/>
    <dgm:cxn modelId="{63A1ED29-258C-42D1-9A4F-ABFBAE3E1711}" type="presParOf" srcId="{4E7B6748-0BCB-4943-A5DD-89A78D528A19}" destId="{3389D121-B3E8-4F27-8A8C-99BAA4A3D22D}" srcOrd="0" destOrd="0" presId="urn:microsoft.com/office/officeart/2005/8/layout/vList2"/>
    <dgm:cxn modelId="{D111BE49-D907-4295-A4DF-19EAA7786DA9}" type="presParOf" srcId="{4E7B6748-0BCB-4943-A5DD-89A78D528A19}" destId="{15F981F1-A410-4A24-8AC8-49C0FB4D1E4B}" srcOrd="1" destOrd="0" presId="urn:microsoft.com/office/officeart/2005/8/layout/vList2"/>
    <dgm:cxn modelId="{F6B13B2A-DD66-4E46-ACEB-582B834939A3}" type="presParOf" srcId="{4E7B6748-0BCB-4943-A5DD-89A78D528A19}" destId="{68AF5CFF-F73A-4804-BBBA-F09FFDA1172A}" srcOrd="2" destOrd="0" presId="urn:microsoft.com/office/officeart/2005/8/layout/vList2"/>
    <dgm:cxn modelId="{8EF17DA2-EE02-4DAE-8D38-BF3E373C260B}" type="presParOf" srcId="{4E7B6748-0BCB-4943-A5DD-89A78D528A19}" destId="{A52FC9EF-7D5A-4C54-8E34-E441192BEDD1}" srcOrd="3" destOrd="0" presId="urn:microsoft.com/office/officeart/2005/8/layout/vList2"/>
    <dgm:cxn modelId="{39538C60-D112-4131-A630-C47AA4847F17}" type="presParOf" srcId="{4E7B6748-0BCB-4943-A5DD-89A78D528A19}" destId="{BD669DA3-B08E-4925-8D80-3DDD0747A7CC}" srcOrd="4" destOrd="0" presId="urn:microsoft.com/office/officeart/2005/8/layout/vList2"/>
    <dgm:cxn modelId="{B1FE0C18-A800-4551-8D7F-A6EE7FFE0B18}" type="presParOf" srcId="{4E7B6748-0BCB-4943-A5DD-89A78D528A19}" destId="{AB4F56EE-9A2D-42C0-A753-040F74E7CAC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A1C99-5D4F-4D74-876A-D8C8D4298EBD}"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US"/>
        </a:p>
      </dgm:t>
    </dgm:pt>
    <dgm:pt modelId="{B54B50C8-817D-4D9F-91A8-E2220B71B8CC}">
      <dgm:prSet phldrT="[Text]"/>
      <dgm:spPr/>
      <dgm:t>
        <a:bodyPr/>
        <a:lstStyle/>
        <a:p>
          <a:r>
            <a:rPr lang="en-US" b="0" i="0" dirty="0" smtClean="0"/>
            <a:t>Edith </a:t>
          </a:r>
          <a:r>
            <a:rPr lang="en-US" b="0" i="0" dirty="0" err="1" smtClean="0"/>
            <a:t>DesMarais</a:t>
          </a:r>
          <a:r>
            <a:rPr lang="en-US" dirty="0" smtClean="0"/>
            <a:t/>
          </a:r>
          <a:br>
            <a:rPr lang="en-US" dirty="0" smtClean="0"/>
          </a:br>
          <a:r>
            <a:rPr lang="en-US" dirty="0" smtClean="0"/>
            <a:t>NH, Carroll 6</a:t>
          </a:r>
          <a:endParaRPr lang="en-US" dirty="0"/>
        </a:p>
      </dgm:t>
    </dgm:pt>
    <dgm:pt modelId="{8AB9D840-ACA9-40FA-B8CB-A08B9514CC93}" type="parTrans" cxnId="{FE35D51A-10E8-49AF-A017-BBF3038CCD7B}">
      <dgm:prSet/>
      <dgm:spPr/>
      <dgm:t>
        <a:bodyPr/>
        <a:lstStyle/>
        <a:p>
          <a:endParaRPr lang="en-US"/>
        </a:p>
      </dgm:t>
    </dgm:pt>
    <dgm:pt modelId="{E7A6BE76-C951-47E0-AF87-888D88D268B2}" type="sibTrans" cxnId="{FE35D51A-10E8-49AF-A017-BBF3038CCD7B}">
      <dgm:prSet/>
      <dgm:spPr/>
      <dgm:t>
        <a:bodyPr/>
        <a:lstStyle/>
        <a:p>
          <a:endParaRPr lang="en-US"/>
        </a:p>
      </dgm:t>
    </dgm:pt>
    <dgm:pt modelId="{BC83F8CF-9F5C-40AC-8D77-8378E917DD0A}">
      <dgm:prSet/>
      <dgm:spPr/>
      <dgm:t>
        <a:bodyPr/>
        <a:lstStyle/>
        <a:p>
          <a:r>
            <a:rPr lang="en-US" b="0" i="0" dirty="0" smtClean="0"/>
            <a:t>Christine Pellegrino</a:t>
          </a:r>
          <a:br>
            <a:rPr lang="en-US" b="0" i="0" dirty="0" smtClean="0"/>
          </a:br>
          <a:r>
            <a:rPr lang="en-US" dirty="0" smtClean="0"/>
            <a:t>NY, Ass. Dist. 9</a:t>
          </a:r>
          <a:endParaRPr lang="en-US" dirty="0"/>
        </a:p>
      </dgm:t>
    </dgm:pt>
    <dgm:pt modelId="{49283115-3401-4568-821D-714D9F3469BA}" type="parTrans" cxnId="{9DC42D07-9353-47C9-9614-F35B33AB3994}">
      <dgm:prSet/>
      <dgm:spPr/>
      <dgm:t>
        <a:bodyPr/>
        <a:lstStyle/>
        <a:p>
          <a:endParaRPr lang="en-US"/>
        </a:p>
      </dgm:t>
    </dgm:pt>
    <dgm:pt modelId="{CD616FC3-2D30-4F37-A50A-FD92BB363A93}" type="sibTrans" cxnId="{9DC42D07-9353-47C9-9614-F35B33AB3994}">
      <dgm:prSet/>
      <dgm:spPr/>
      <dgm:t>
        <a:bodyPr/>
        <a:lstStyle/>
        <a:p>
          <a:endParaRPr lang="en-US"/>
        </a:p>
      </dgm:t>
    </dgm:pt>
    <dgm:pt modelId="{E8721C7E-2241-4F9D-AA3D-2D24A08ED62B}">
      <dgm:prSet/>
      <dgm:spPr/>
      <dgm:t>
        <a:bodyPr/>
        <a:lstStyle/>
        <a:p>
          <a:r>
            <a:rPr lang="en-US" dirty="0" smtClean="0"/>
            <a:t>Michael Brooks</a:t>
          </a:r>
          <a:br>
            <a:rPr lang="en-US" dirty="0" smtClean="0"/>
          </a:br>
          <a:r>
            <a:rPr lang="en-US" dirty="0" smtClean="0"/>
            <a:t>OK, State SD 44</a:t>
          </a:r>
          <a:endParaRPr lang="en-US" dirty="0"/>
        </a:p>
      </dgm:t>
    </dgm:pt>
    <dgm:pt modelId="{BD2ACCA6-0810-431F-BE13-79B4BD91CE7F}" type="parTrans" cxnId="{7595AABD-272B-4975-8AD2-E375258A0592}">
      <dgm:prSet/>
      <dgm:spPr/>
      <dgm:t>
        <a:bodyPr/>
        <a:lstStyle/>
        <a:p>
          <a:endParaRPr lang="en-US"/>
        </a:p>
      </dgm:t>
    </dgm:pt>
    <dgm:pt modelId="{60FF9FEE-32B1-43A0-8EA1-83F6405C259D}" type="sibTrans" cxnId="{7595AABD-272B-4975-8AD2-E375258A0592}">
      <dgm:prSet/>
      <dgm:spPr/>
      <dgm:t>
        <a:bodyPr/>
        <a:lstStyle/>
        <a:p>
          <a:endParaRPr lang="en-US"/>
        </a:p>
      </dgm:t>
    </dgm:pt>
    <dgm:pt modelId="{5691F759-0288-4A12-B2A1-B27B2E82D069}">
      <dgm:prSet/>
      <dgm:spPr/>
      <dgm:t>
        <a:bodyPr/>
        <a:lstStyle/>
        <a:p>
          <a:r>
            <a:rPr lang="en-US" dirty="0" smtClean="0"/>
            <a:t>Karen Gaddis, OK, State HD 75</a:t>
          </a:r>
          <a:endParaRPr lang="en-US" dirty="0"/>
        </a:p>
      </dgm:t>
    </dgm:pt>
    <dgm:pt modelId="{215CCF6C-8BA8-47AF-9351-E4CE27A8C0DD}" type="parTrans" cxnId="{03B6855F-B5E7-40D9-85F0-2CD1EA2FE289}">
      <dgm:prSet/>
      <dgm:spPr/>
      <dgm:t>
        <a:bodyPr/>
        <a:lstStyle/>
        <a:p>
          <a:endParaRPr lang="en-US"/>
        </a:p>
      </dgm:t>
    </dgm:pt>
    <dgm:pt modelId="{51C1A09F-9D31-4097-AD57-FDD7C38F64F9}" type="sibTrans" cxnId="{03B6855F-B5E7-40D9-85F0-2CD1EA2FE289}">
      <dgm:prSet/>
      <dgm:spPr/>
      <dgm:t>
        <a:bodyPr/>
        <a:lstStyle/>
        <a:p>
          <a:endParaRPr lang="en-US"/>
        </a:p>
      </dgm:t>
    </dgm:pt>
    <dgm:pt modelId="{7BECAB2D-81FE-4026-AE64-181296D65403}">
      <dgm:prSet/>
      <dgm:spPr/>
      <dgm:t>
        <a:bodyPr/>
        <a:lstStyle/>
        <a:p>
          <a:r>
            <a:rPr lang="en-US" b="0" i="0" dirty="0" smtClean="0"/>
            <a:t>Charlie St. Clair</a:t>
          </a:r>
          <a:br>
            <a:rPr lang="en-US" b="0" i="0" dirty="0" smtClean="0"/>
          </a:br>
          <a:r>
            <a:rPr lang="en-US" dirty="0" smtClean="0"/>
            <a:t>NH Belknap 9</a:t>
          </a:r>
          <a:endParaRPr lang="en-US" dirty="0"/>
        </a:p>
      </dgm:t>
    </dgm:pt>
    <dgm:pt modelId="{5D12E637-5319-4714-9A69-5BFE403DB339}" type="parTrans" cxnId="{8B7D1984-53CA-46BA-AEA7-ED47F929D673}">
      <dgm:prSet/>
      <dgm:spPr/>
      <dgm:t>
        <a:bodyPr/>
        <a:lstStyle/>
        <a:p>
          <a:endParaRPr lang="en-US"/>
        </a:p>
      </dgm:t>
    </dgm:pt>
    <dgm:pt modelId="{47AA85F7-2F14-4FA2-A0E7-C118337C25C2}" type="sibTrans" cxnId="{8B7D1984-53CA-46BA-AEA7-ED47F929D673}">
      <dgm:prSet/>
      <dgm:spPr/>
      <dgm:t>
        <a:bodyPr/>
        <a:lstStyle/>
        <a:p>
          <a:endParaRPr lang="en-US"/>
        </a:p>
      </dgm:t>
    </dgm:pt>
    <dgm:pt modelId="{7165FCB8-168E-4184-83C1-1541F4353B2B}">
      <dgm:prSet/>
      <dgm:spPr/>
      <dgm:t>
        <a:bodyPr/>
        <a:lstStyle/>
        <a:p>
          <a:r>
            <a:rPr lang="en-US" dirty="0" smtClean="0"/>
            <a:t>Kari Lerner</a:t>
          </a:r>
          <a:br>
            <a:rPr lang="en-US" dirty="0" smtClean="0"/>
          </a:br>
          <a:r>
            <a:rPr lang="en-US" dirty="0" smtClean="0"/>
            <a:t>NH Rockingham 4</a:t>
          </a:r>
          <a:endParaRPr lang="en-US" dirty="0"/>
        </a:p>
      </dgm:t>
    </dgm:pt>
    <dgm:pt modelId="{CF5DB0FD-BF79-4A78-BE0B-5DF87CB60005}" type="parTrans" cxnId="{9A8C1982-05D9-4DA1-8F4E-24D067358E27}">
      <dgm:prSet/>
      <dgm:spPr/>
      <dgm:t>
        <a:bodyPr/>
        <a:lstStyle/>
        <a:p>
          <a:endParaRPr lang="en-US"/>
        </a:p>
      </dgm:t>
    </dgm:pt>
    <dgm:pt modelId="{7E2E4C78-3B79-4908-9D56-A2751DB50B8B}" type="sibTrans" cxnId="{9A8C1982-05D9-4DA1-8F4E-24D067358E27}">
      <dgm:prSet/>
      <dgm:spPr/>
      <dgm:t>
        <a:bodyPr/>
        <a:lstStyle/>
        <a:p>
          <a:endParaRPr lang="en-US"/>
        </a:p>
      </dgm:t>
    </dgm:pt>
    <dgm:pt modelId="{12723448-8031-454B-B3A7-CB512D11157E}">
      <dgm:prSet/>
      <dgm:spPr/>
      <dgm:t>
        <a:bodyPr/>
        <a:lstStyle/>
        <a:p>
          <a:r>
            <a:rPr lang="en-US" dirty="0" smtClean="0"/>
            <a:t>Annette Taddeo</a:t>
          </a:r>
          <a:br>
            <a:rPr lang="en-US" dirty="0" smtClean="0"/>
          </a:br>
          <a:r>
            <a:rPr lang="en-US" dirty="0" smtClean="0"/>
            <a:t>FL State SD 40</a:t>
          </a:r>
          <a:endParaRPr lang="en-US" dirty="0"/>
        </a:p>
      </dgm:t>
    </dgm:pt>
    <dgm:pt modelId="{ACCF4542-48C9-4870-A670-DB7FB62007A8}" type="parTrans" cxnId="{485233BD-FEEC-4A01-903F-7E14E63A6B29}">
      <dgm:prSet/>
      <dgm:spPr/>
      <dgm:t>
        <a:bodyPr/>
        <a:lstStyle/>
        <a:p>
          <a:endParaRPr lang="en-US"/>
        </a:p>
      </dgm:t>
    </dgm:pt>
    <dgm:pt modelId="{5345017B-F7FE-46E9-B50B-CED69065C9BF}" type="sibTrans" cxnId="{485233BD-FEEC-4A01-903F-7E14E63A6B29}">
      <dgm:prSet/>
      <dgm:spPr/>
      <dgm:t>
        <a:bodyPr/>
        <a:lstStyle/>
        <a:p>
          <a:endParaRPr lang="en-US"/>
        </a:p>
      </dgm:t>
    </dgm:pt>
    <dgm:pt modelId="{344EA855-C9BE-4025-B066-91391C8D9718}">
      <dgm:prSet/>
      <dgm:spPr/>
      <dgm:t>
        <a:bodyPr/>
        <a:lstStyle/>
        <a:p>
          <a:r>
            <a:rPr lang="en-US" b="0" i="0" dirty="0" smtClean="0"/>
            <a:t>Jacob </a:t>
          </a:r>
          <a:r>
            <a:rPr lang="en-US" b="0" i="0" dirty="0" err="1" smtClean="0"/>
            <a:t>Rosecrants</a:t>
          </a:r>
          <a:r>
            <a:rPr lang="en-US" b="0" i="0" dirty="0" smtClean="0"/>
            <a:t/>
          </a:r>
          <a:br>
            <a:rPr lang="en-US" b="0" i="0" dirty="0" smtClean="0"/>
          </a:br>
          <a:r>
            <a:rPr lang="en-US" dirty="0" smtClean="0"/>
            <a:t>OK, State HD 46</a:t>
          </a:r>
          <a:endParaRPr lang="en-US" dirty="0"/>
        </a:p>
      </dgm:t>
    </dgm:pt>
    <dgm:pt modelId="{59B6295A-FB16-49BA-AAEF-36386F9C6989}" type="sibTrans" cxnId="{50843E18-8B00-4E7E-B285-494A92D4F2C9}">
      <dgm:prSet/>
      <dgm:spPr/>
      <dgm:t>
        <a:bodyPr/>
        <a:lstStyle/>
        <a:p>
          <a:endParaRPr lang="en-US"/>
        </a:p>
      </dgm:t>
    </dgm:pt>
    <dgm:pt modelId="{39171BC0-E184-4EF7-B899-E91DE0DD09A9}" type="parTrans" cxnId="{50843E18-8B00-4E7E-B285-494A92D4F2C9}">
      <dgm:prSet/>
      <dgm:spPr/>
      <dgm:t>
        <a:bodyPr/>
        <a:lstStyle/>
        <a:p>
          <a:endParaRPr lang="en-US"/>
        </a:p>
      </dgm:t>
    </dgm:pt>
    <dgm:pt modelId="{4E455F85-C982-40EA-A682-6524C7323112}" type="pres">
      <dgm:prSet presAssocID="{EF8A1C99-5D4F-4D74-876A-D8C8D4298EBD}" presName="Name0" presStyleCnt="0">
        <dgm:presLayoutVars>
          <dgm:dir/>
          <dgm:resizeHandles val="exact"/>
        </dgm:presLayoutVars>
      </dgm:prSet>
      <dgm:spPr/>
      <dgm:t>
        <a:bodyPr/>
        <a:lstStyle/>
        <a:p>
          <a:endParaRPr lang="en-US"/>
        </a:p>
      </dgm:t>
    </dgm:pt>
    <dgm:pt modelId="{B58057BD-F225-4832-856B-F4891D269790}" type="pres">
      <dgm:prSet presAssocID="{B54B50C8-817D-4D9F-91A8-E2220B71B8CC}" presName="composite" presStyleCnt="0"/>
      <dgm:spPr/>
    </dgm:pt>
    <dgm:pt modelId="{200C7009-73C2-40CF-AD57-4EC362C83663}" type="pres">
      <dgm:prSet presAssocID="{B54B50C8-817D-4D9F-91A8-E2220B71B8CC}" presName="rect1" presStyleLbl="bgShp"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FF683240-7BEF-440E-9353-51F57573DE45}" type="pres">
      <dgm:prSet presAssocID="{B54B50C8-817D-4D9F-91A8-E2220B71B8CC}" presName="rect2" presStyleLbl="trBgShp" presStyleIdx="0" presStyleCnt="8">
        <dgm:presLayoutVars>
          <dgm:bulletEnabled val="1"/>
        </dgm:presLayoutVars>
      </dgm:prSet>
      <dgm:spPr/>
      <dgm:t>
        <a:bodyPr/>
        <a:lstStyle/>
        <a:p>
          <a:endParaRPr lang="en-US"/>
        </a:p>
      </dgm:t>
    </dgm:pt>
    <dgm:pt modelId="{3CBB7246-36DA-409A-8083-3855CD9BF860}" type="pres">
      <dgm:prSet presAssocID="{E7A6BE76-C951-47E0-AF87-888D88D268B2}" presName="sibTrans" presStyleCnt="0"/>
      <dgm:spPr/>
    </dgm:pt>
    <dgm:pt modelId="{FA399A09-8972-4165-9985-E9581A5918BE}" type="pres">
      <dgm:prSet presAssocID="{BC83F8CF-9F5C-40AC-8D77-8378E917DD0A}" presName="composite" presStyleCnt="0"/>
      <dgm:spPr/>
    </dgm:pt>
    <dgm:pt modelId="{2639FB1A-813C-416F-A823-DB71AA7101F2}" type="pres">
      <dgm:prSet presAssocID="{BC83F8CF-9F5C-40AC-8D77-8378E917DD0A}" presName="rect1" presStyleLbl="bgShp"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3AF9515D-9A0E-41EE-818A-CDEA004BFF5D}" type="pres">
      <dgm:prSet presAssocID="{BC83F8CF-9F5C-40AC-8D77-8378E917DD0A}" presName="rect2" presStyleLbl="trBgShp" presStyleIdx="1" presStyleCnt="8">
        <dgm:presLayoutVars>
          <dgm:bulletEnabled val="1"/>
        </dgm:presLayoutVars>
      </dgm:prSet>
      <dgm:spPr/>
      <dgm:t>
        <a:bodyPr/>
        <a:lstStyle/>
        <a:p>
          <a:endParaRPr lang="en-US"/>
        </a:p>
      </dgm:t>
    </dgm:pt>
    <dgm:pt modelId="{C931E822-0A3C-4C09-BE87-C2F01A5AEDC6}" type="pres">
      <dgm:prSet presAssocID="{CD616FC3-2D30-4F37-A50A-FD92BB363A93}" presName="sibTrans" presStyleCnt="0"/>
      <dgm:spPr/>
    </dgm:pt>
    <dgm:pt modelId="{BAAA197B-47F9-45E7-9F4C-85A63EDA669D}" type="pres">
      <dgm:prSet presAssocID="{E8721C7E-2241-4F9D-AA3D-2D24A08ED62B}" presName="composite" presStyleCnt="0"/>
      <dgm:spPr/>
    </dgm:pt>
    <dgm:pt modelId="{D9A40E85-193E-46A1-8B0D-34603180C45D}" type="pres">
      <dgm:prSet presAssocID="{E8721C7E-2241-4F9D-AA3D-2D24A08ED62B}" presName="rect1" presStyleLbl="bgShp"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116C544-07B8-41D4-B5DD-5CA9EDFBD7B0}" type="pres">
      <dgm:prSet presAssocID="{E8721C7E-2241-4F9D-AA3D-2D24A08ED62B}" presName="rect2" presStyleLbl="trBgShp" presStyleIdx="2" presStyleCnt="8">
        <dgm:presLayoutVars>
          <dgm:bulletEnabled val="1"/>
        </dgm:presLayoutVars>
      </dgm:prSet>
      <dgm:spPr/>
      <dgm:t>
        <a:bodyPr/>
        <a:lstStyle/>
        <a:p>
          <a:endParaRPr lang="en-US"/>
        </a:p>
      </dgm:t>
    </dgm:pt>
    <dgm:pt modelId="{74D788A9-06C8-4215-9129-D64118E1670B}" type="pres">
      <dgm:prSet presAssocID="{60FF9FEE-32B1-43A0-8EA1-83F6405C259D}" presName="sibTrans" presStyleCnt="0"/>
      <dgm:spPr/>
    </dgm:pt>
    <dgm:pt modelId="{5FF782DB-E718-46CD-BE62-211A7317A0A7}" type="pres">
      <dgm:prSet presAssocID="{5691F759-0288-4A12-B2A1-B27B2E82D069}" presName="composite" presStyleCnt="0"/>
      <dgm:spPr/>
    </dgm:pt>
    <dgm:pt modelId="{7B0C2223-240F-468E-8CE2-BB80343DD976}" type="pres">
      <dgm:prSet presAssocID="{5691F759-0288-4A12-B2A1-B27B2E82D069}" presName="rect1" presStyleLbl="bgShp"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A2B7E740-5FE2-413C-A5DD-2167F227BAF3}" type="pres">
      <dgm:prSet presAssocID="{5691F759-0288-4A12-B2A1-B27B2E82D069}" presName="rect2" presStyleLbl="trBgShp" presStyleIdx="3" presStyleCnt="8">
        <dgm:presLayoutVars>
          <dgm:bulletEnabled val="1"/>
        </dgm:presLayoutVars>
      </dgm:prSet>
      <dgm:spPr/>
      <dgm:t>
        <a:bodyPr/>
        <a:lstStyle/>
        <a:p>
          <a:endParaRPr lang="en-US"/>
        </a:p>
      </dgm:t>
    </dgm:pt>
    <dgm:pt modelId="{3ABC6FB1-26D8-4EF6-8530-B68DA857BB11}" type="pres">
      <dgm:prSet presAssocID="{51C1A09F-9D31-4097-AD57-FDD7C38F64F9}" presName="sibTrans" presStyleCnt="0"/>
      <dgm:spPr/>
    </dgm:pt>
    <dgm:pt modelId="{5179FF46-0FE1-4E7C-AAC7-950C62593E1F}" type="pres">
      <dgm:prSet presAssocID="{7BECAB2D-81FE-4026-AE64-181296D65403}" presName="composite" presStyleCnt="0"/>
      <dgm:spPr/>
    </dgm:pt>
    <dgm:pt modelId="{A27CCBB2-81A8-41D3-AAB0-38C4678A78E1}" type="pres">
      <dgm:prSet presAssocID="{7BECAB2D-81FE-4026-AE64-181296D65403}" presName="rect1" presStyleLbl="bgShp"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F59F6AE-7581-4E3E-9B0B-0C13FB91ABEC}" type="pres">
      <dgm:prSet presAssocID="{7BECAB2D-81FE-4026-AE64-181296D65403}" presName="rect2" presStyleLbl="trBgShp" presStyleIdx="4" presStyleCnt="8">
        <dgm:presLayoutVars>
          <dgm:bulletEnabled val="1"/>
        </dgm:presLayoutVars>
      </dgm:prSet>
      <dgm:spPr/>
      <dgm:t>
        <a:bodyPr/>
        <a:lstStyle/>
        <a:p>
          <a:endParaRPr lang="en-US"/>
        </a:p>
      </dgm:t>
    </dgm:pt>
    <dgm:pt modelId="{D15B8F29-24CF-4606-9A0E-23A7111290BD}" type="pres">
      <dgm:prSet presAssocID="{47AA85F7-2F14-4FA2-A0E7-C118337C25C2}" presName="sibTrans" presStyleCnt="0"/>
      <dgm:spPr/>
    </dgm:pt>
    <dgm:pt modelId="{94E3155E-9CD5-4F9E-9360-7AAD66F1CBFA}" type="pres">
      <dgm:prSet presAssocID="{344EA855-C9BE-4025-B066-91391C8D9718}" presName="composite" presStyleCnt="0"/>
      <dgm:spPr/>
    </dgm:pt>
    <dgm:pt modelId="{7A8AF703-5135-4783-8A2E-D210A510C21C}" type="pres">
      <dgm:prSet presAssocID="{344EA855-C9BE-4025-B066-91391C8D9718}" presName="rect1" presStyleLbl="bgShp"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DF18A0B2-69C6-40B0-852F-E038BD314E69}" type="pres">
      <dgm:prSet presAssocID="{344EA855-C9BE-4025-B066-91391C8D9718}" presName="rect2" presStyleLbl="trBgShp" presStyleIdx="5" presStyleCnt="8">
        <dgm:presLayoutVars>
          <dgm:bulletEnabled val="1"/>
        </dgm:presLayoutVars>
      </dgm:prSet>
      <dgm:spPr/>
      <dgm:t>
        <a:bodyPr/>
        <a:lstStyle/>
        <a:p>
          <a:endParaRPr lang="en-US"/>
        </a:p>
      </dgm:t>
    </dgm:pt>
    <dgm:pt modelId="{FE0D1458-500F-4F73-B44E-7331E318C5EE}" type="pres">
      <dgm:prSet presAssocID="{59B6295A-FB16-49BA-AAEF-36386F9C6989}" presName="sibTrans" presStyleCnt="0"/>
      <dgm:spPr/>
    </dgm:pt>
    <dgm:pt modelId="{F333FD3A-5A11-4FB9-894A-AC1C5B38086A}" type="pres">
      <dgm:prSet presAssocID="{7165FCB8-168E-4184-83C1-1541F4353B2B}" presName="composite" presStyleCnt="0"/>
      <dgm:spPr/>
    </dgm:pt>
    <dgm:pt modelId="{3B0D2ED3-26C8-423D-9E3F-C14FB5CB99B8}" type="pres">
      <dgm:prSet presAssocID="{7165FCB8-168E-4184-83C1-1541F4353B2B}" presName="rect1" presStyleLbl="bgShp"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B5F04DC-34CA-4C15-93D5-48BBF4DA3ACB}" type="pres">
      <dgm:prSet presAssocID="{7165FCB8-168E-4184-83C1-1541F4353B2B}" presName="rect2" presStyleLbl="trBgShp" presStyleIdx="6" presStyleCnt="8">
        <dgm:presLayoutVars>
          <dgm:bulletEnabled val="1"/>
        </dgm:presLayoutVars>
      </dgm:prSet>
      <dgm:spPr/>
      <dgm:t>
        <a:bodyPr/>
        <a:lstStyle/>
        <a:p>
          <a:endParaRPr lang="en-US"/>
        </a:p>
      </dgm:t>
    </dgm:pt>
    <dgm:pt modelId="{B8A0D61A-8F25-4CE1-9AC2-AF476941BA57}" type="pres">
      <dgm:prSet presAssocID="{7E2E4C78-3B79-4908-9D56-A2751DB50B8B}" presName="sibTrans" presStyleCnt="0"/>
      <dgm:spPr/>
    </dgm:pt>
    <dgm:pt modelId="{6E59A276-B7AC-42D3-93C3-5534165D7ED1}" type="pres">
      <dgm:prSet presAssocID="{12723448-8031-454B-B3A7-CB512D11157E}" presName="composite" presStyleCnt="0"/>
      <dgm:spPr/>
    </dgm:pt>
    <dgm:pt modelId="{6C152C8E-C4E2-4CEB-89BE-F9C382946264}" type="pres">
      <dgm:prSet presAssocID="{12723448-8031-454B-B3A7-CB512D11157E}" presName="rect1" presStyleLbl="bgShp"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2ECC5AE2-648F-4873-9474-02642664221A}" type="pres">
      <dgm:prSet presAssocID="{12723448-8031-454B-B3A7-CB512D11157E}" presName="rect2" presStyleLbl="trBgShp" presStyleIdx="7" presStyleCnt="8">
        <dgm:presLayoutVars>
          <dgm:bulletEnabled val="1"/>
        </dgm:presLayoutVars>
      </dgm:prSet>
      <dgm:spPr/>
      <dgm:t>
        <a:bodyPr/>
        <a:lstStyle/>
        <a:p>
          <a:endParaRPr lang="en-US"/>
        </a:p>
      </dgm:t>
    </dgm:pt>
  </dgm:ptLst>
  <dgm:cxnLst>
    <dgm:cxn modelId="{03B6855F-B5E7-40D9-85F0-2CD1EA2FE289}" srcId="{EF8A1C99-5D4F-4D74-876A-D8C8D4298EBD}" destId="{5691F759-0288-4A12-B2A1-B27B2E82D069}" srcOrd="3" destOrd="0" parTransId="{215CCF6C-8BA8-47AF-9351-E4CE27A8C0DD}" sibTransId="{51C1A09F-9D31-4097-AD57-FDD7C38F64F9}"/>
    <dgm:cxn modelId="{FE35D51A-10E8-49AF-A017-BBF3038CCD7B}" srcId="{EF8A1C99-5D4F-4D74-876A-D8C8D4298EBD}" destId="{B54B50C8-817D-4D9F-91A8-E2220B71B8CC}" srcOrd="0" destOrd="0" parTransId="{8AB9D840-ACA9-40FA-B8CB-A08B9514CC93}" sibTransId="{E7A6BE76-C951-47E0-AF87-888D88D268B2}"/>
    <dgm:cxn modelId="{DACE0639-575F-4E8A-912F-8EA9CF4AE137}" type="presOf" srcId="{344EA855-C9BE-4025-B066-91391C8D9718}" destId="{DF18A0B2-69C6-40B0-852F-E038BD314E69}" srcOrd="0" destOrd="0" presId="urn:microsoft.com/office/officeart/2008/layout/BendingPictureSemiTransparentText"/>
    <dgm:cxn modelId="{27D75848-0822-4F1A-A6B3-4C177C437534}" type="presOf" srcId="{5691F759-0288-4A12-B2A1-B27B2E82D069}" destId="{A2B7E740-5FE2-413C-A5DD-2167F227BAF3}" srcOrd="0" destOrd="0" presId="urn:microsoft.com/office/officeart/2008/layout/BendingPictureSemiTransparentText"/>
    <dgm:cxn modelId="{781320D9-0C61-43EC-8A9D-9D061C489E0B}" type="presOf" srcId="{E8721C7E-2241-4F9D-AA3D-2D24A08ED62B}" destId="{4116C544-07B8-41D4-B5DD-5CA9EDFBD7B0}" srcOrd="0" destOrd="0" presId="urn:microsoft.com/office/officeart/2008/layout/BendingPictureSemiTransparentText"/>
    <dgm:cxn modelId="{8B54B223-7507-4C3E-A831-A5EC86C3F6A1}" type="presOf" srcId="{EF8A1C99-5D4F-4D74-876A-D8C8D4298EBD}" destId="{4E455F85-C982-40EA-A682-6524C7323112}" srcOrd="0" destOrd="0" presId="urn:microsoft.com/office/officeart/2008/layout/BendingPictureSemiTransparentText"/>
    <dgm:cxn modelId="{7595AABD-272B-4975-8AD2-E375258A0592}" srcId="{EF8A1C99-5D4F-4D74-876A-D8C8D4298EBD}" destId="{E8721C7E-2241-4F9D-AA3D-2D24A08ED62B}" srcOrd="2" destOrd="0" parTransId="{BD2ACCA6-0810-431F-BE13-79B4BD91CE7F}" sibTransId="{60FF9FEE-32B1-43A0-8EA1-83F6405C259D}"/>
    <dgm:cxn modelId="{A98E1610-2CBC-481F-A8E0-6152BBD4B618}" type="presOf" srcId="{BC83F8CF-9F5C-40AC-8D77-8378E917DD0A}" destId="{3AF9515D-9A0E-41EE-818A-CDEA004BFF5D}" srcOrd="0" destOrd="0" presId="urn:microsoft.com/office/officeart/2008/layout/BendingPictureSemiTransparentText"/>
    <dgm:cxn modelId="{694447D2-DB0D-43AD-AD82-AB668105BE64}" type="presOf" srcId="{7165FCB8-168E-4184-83C1-1541F4353B2B}" destId="{2B5F04DC-34CA-4C15-93D5-48BBF4DA3ACB}" srcOrd="0" destOrd="0" presId="urn:microsoft.com/office/officeart/2008/layout/BendingPictureSemiTransparentText"/>
    <dgm:cxn modelId="{9A8C1982-05D9-4DA1-8F4E-24D067358E27}" srcId="{EF8A1C99-5D4F-4D74-876A-D8C8D4298EBD}" destId="{7165FCB8-168E-4184-83C1-1541F4353B2B}" srcOrd="6" destOrd="0" parTransId="{CF5DB0FD-BF79-4A78-BE0B-5DF87CB60005}" sibTransId="{7E2E4C78-3B79-4908-9D56-A2751DB50B8B}"/>
    <dgm:cxn modelId="{50843E18-8B00-4E7E-B285-494A92D4F2C9}" srcId="{EF8A1C99-5D4F-4D74-876A-D8C8D4298EBD}" destId="{344EA855-C9BE-4025-B066-91391C8D9718}" srcOrd="5" destOrd="0" parTransId="{39171BC0-E184-4EF7-B899-E91DE0DD09A9}" sibTransId="{59B6295A-FB16-49BA-AAEF-36386F9C6989}"/>
    <dgm:cxn modelId="{485233BD-FEEC-4A01-903F-7E14E63A6B29}" srcId="{EF8A1C99-5D4F-4D74-876A-D8C8D4298EBD}" destId="{12723448-8031-454B-B3A7-CB512D11157E}" srcOrd="7" destOrd="0" parTransId="{ACCF4542-48C9-4870-A670-DB7FB62007A8}" sibTransId="{5345017B-F7FE-46E9-B50B-CED69065C9BF}"/>
    <dgm:cxn modelId="{8B7D1984-53CA-46BA-AEA7-ED47F929D673}" srcId="{EF8A1C99-5D4F-4D74-876A-D8C8D4298EBD}" destId="{7BECAB2D-81FE-4026-AE64-181296D65403}" srcOrd="4" destOrd="0" parTransId="{5D12E637-5319-4714-9A69-5BFE403DB339}" sibTransId="{47AA85F7-2F14-4FA2-A0E7-C118337C25C2}"/>
    <dgm:cxn modelId="{CB776B0D-13C4-43CD-BDBD-A517E7408E74}" type="presOf" srcId="{B54B50C8-817D-4D9F-91A8-E2220B71B8CC}" destId="{FF683240-7BEF-440E-9353-51F57573DE45}" srcOrd="0" destOrd="0" presId="urn:microsoft.com/office/officeart/2008/layout/BendingPictureSemiTransparentText"/>
    <dgm:cxn modelId="{9DC42D07-9353-47C9-9614-F35B33AB3994}" srcId="{EF8A1C99-5D4F-4D74-876A-D8C8D4298EBD}" destId="{BC83F8CF-9F5C-40AC-8D77-8378E917DD0A}" srcOrd="1" destOrd="0" parTransId="{49283115-3401-4568-821D-714D9F3469BA}" sibTransId="{CD616FC3-2D30-4F37-A50A-FD92BB363A93}"/>
    <dgm:cxn modelId="{AAB07C26-CEF0-4999-9F4F-A1EF5FB5EADE}" type="presOf" srcId="{12723448-8031-454B-B3A7-CB512D11157E}" destId="{2ECC5AE2-648F-4873-9474-02642664221A}" srcOrd="0" destOrd="0" presId="urn:microsoft.com/office/officeart/2008/layout/BendingPictureSemiTransparentText"/>
    <dgm:cxn modelId="{005E7C86-FFD2-4CA6-B2AC-13535E3288D1}" type="presOf" srcId="{7BECAB2D-81FE-4026-AE64-181296D65403}" destId="{0F59F6AE-7581-4E3E-9B0B-0C13FB91ABEC}" srcOrd="0" destOrd="0" presId="urn:microsoft.com/office/officeart/2008/layout/BendingPictureSemiTransparentText"/>
    <dgm:cxn modelId="{1AA601BD-D60B-476F-9F4F-E1221DC81BB0}" type="presParOf" srcId="{4E455F85-C982-40EA-A682-6524C7323112}" destId="{B58057BD-F225-4832-856B-F4891D269790}" srcOrd="0" destOrd="0" presId="urn:microsoft.com/office/officeart/2008/layout/BendingPictureSemiTransparentText"/>
    <dgm:cxn modelId="{EDE9EB08-7B4D-4ED6-8C18-4963EABBE3E1}" type="presParOf" srcId="{B58057BD-F225-4832-856B-F4891D269790}" destId="{200C7009-73C2-40CF-AD57-4EC362C83663}" srcOrd="0" destOrd="0" presId="urn:microsoft.com/office/officeart/2008/layout/BendingPictureSemiTransparentText"/>
    <dgm:cxn modelId="{07C6A57D-E784-4CED-A32A-FF5E029C4E75}" type="presParOf" srcId="{B58057BD-F225-4832-856B-F4891D269790}" destId="{FF683240-7BEF-440E-9353-51F57573DE45}" srcOrd="1" destOrd="0" presId="urn:microsoft.com/office/officeart/2008/layout/BendingPictureSemiTransparentText"/>
    <dgm:cxn modelId="{AA083F1B-BB72-4BBB-B5BE-C3978CD17481}" type="presParOf" srcId="{4E455F85-C982-40EA-A682-6524C7323112}" destId="{3CBB7246-36DA-409A-8083-3855CD9BF860}" srcOrd="1" destOrd="0" presId="urn:microsoft.com/office/officeart/2008/layout/BendingPictureSemiTransparentText"/>
    <dgm:cxn modelId="{51A0C8D3-2072-44C2-9B6E-D1D8CBC0EBCC}" type="presParOf" srcId="{4E455F85-C982-40EA-A682-6524C7323112}" destId="{FA399A09-8972-4165-9985-E9581A5918BE}" srcOrd="2" destOrd="0" presId="urn:microsoft.com/office/officeart/2008/layout/BendingPictureSemiTransparentText"/>
    <dgm:cxn modelId="{79C08A09-10E1-4284-A669-257BA8860216}" type="presParOf" srcId="{FA399A09-8972-4165-9985-E9581A5918BE}" destId="{2639FB1A-813C-416F-A823-DB71AA7101F2}" srcOrd="0" destOrd="0" presId="urn:microsoft.com/office/officeart/2008/layout/BendingPictureSemiTransparentText"/>
    <dgm:cxn modelId="{02AD74B1-3FFC-4C49-94E2-6AD63BB3AD8D}" type="presParOf" srcId="{FA399A09-8972-4165-9985-E9581A5918BE}" destId="{3AF9515D-9A0E-41EE-818A-CDEA004BFF5D}" srcOrd="1" destOrd="0" presId="urn:microsoft.com/office/officeart/2008/layout/BendingPictureSemiTransparentText"/>
    <dgm:cxn modelId="{73EC4240-A253-4BE4-8B65-238C8DDF95BF}" type="presParOf" srcId="{4E455F85-C982-40EA-A682-6524C7323112}" destId="{C931E822-0A3C-4C09-BE87-C2F01A5AEDC6}" srcOrd="3" destOrd="0" presId="urn:microsoft.com/office/officeart/2008/layout/BendingPictureSemiTransparentText"/>
    <dgm:cxn modelId="{281B92F4-08F7-4CF0-AEF1-4B0BEC937BCF}" type="presParOf" srcId="{4E455F85-C982-40EA-A682-6524C7323112}" destId="{BAAA197B-47F9-45E7-9F4C-85A63EDA669D}" srcOrd="4" destOrd="0" presId="urn:microsoft.com/office/officeart/2008/layout/BendingPictureSemiTransparentText"/>
    <dgm:cxn modelId="{9482BBDA-3461-4866-B367-03045DE861DF}" type="presParOf" srcId="{BAAA197B-47F9-45E7-9F4C-85A63EDA669D}" destId="{D9A40E85-193E-46A1-8B0D-34603180C45D}" srcOrd="0" destOrd="0" presId="urn:microsoft.com/office/officeart/2008/layout/BendingPictureSemiTransparentText"/>
    <dgm:cxn modelId="{4C398A41-1A7E-4BD8-84DD-4C936E7A0AB5}" type="presParOf" srcId="{BAAA197B-47F9-45E7-9F4C-85A63EDA669D}" destId="{4116C544-07B8-41D4-B5DD-5CA9EDFBD7B0}" srcOrd="1" destOrd="0" presId="urn:microsoft.com/office/officeart/2008/layout/BendingPictureSemiTransparentText"/>
    <dgm:cxn modelId="{AA774C65-68DC-4B9F-B8D2-1E674FBB2BEF}" type="presParOf" srcId="{4E455F85-C982-40EA-A682-6524C7323112}" destId="{74D788A9-06C8-4215-9129-D64118E1670B}" srcOrd="5" destOrd="0" presId="urn:microsoft.com/office/officeart/2008/layout/BendingPictureSemiTransparentText"/>
    <dgm:cxn modelId="{3AB585F4-48CE-4EC0-8BD0-F937B0230F99}" type="presParOf" srcId="{4E455F85-C982-40EA-A682-6524C7323112}" destId="{5FF782DB-E718-46CD-BE62-211A7317A0A7}" srcOrd="6" destOrd="0" presId="urn:microsoft.com/office/officeart/2008/layout/BendingPictureSemiTransparentText"/>
    <dgm:cxn modelId="{9814D516-3887-44B1-BEC1-628FC6E02ACD}" type="presParOf" srcId="{5FF782DB-E718-46CD-BE62-211A7317A0A7}" destId="{7B0C2223-240F-468E-8CE2-BB80343DD976}" srcOrd="0" destOrd="0" presId="urn:microsoft.com/office/officeart/2008/layout/BendingPictureSemiTransparentText"/>
    <dgm:cxn modelId="{243FDD7D-8155-4E56-A453-B42C7F618386}" type="presParOf" srcId="{5FF782DB-E718-46CD-BE62-211A7317A0A7}" destId="{A2B7E740-5FE2-413C-A5DD-2167F227BAF3}" srcOrd="1" destOrd="0" presId="urn:microsoft.com/office/officeart/2008/layout/BendingPictureSemiTransparentText"/>
    <dgm:cxn modelId="{3453EF6F-3C56-452A-8231-671BEEE38365}" type="presParOf" srcId="{4E455F85-C982-40EA-A682-6524C7323112}" destId="{3ABC6FB1-26D8-4EF6-8530-B68DA857BB11}" srcOrd="7" destOrd="0" presId="urn:microsoft.com/office/officeart/2008/layout/BendingPictureSemiTransparentText"/>
    <dgm:cxn modelId="{5580C256-989E-434E-9F61-C62A5074B0DD}" type="presParOf" srcId="{4E455F85-C982-40EA-A682-6524C7323112}" destId="{5179FF46-0FE1-4E7C-AAC7-950C62593E1F}" srcOrd="8" destOrd="0" presId="urn:microsoft.com/office/officeart/2008/layout/BendingPictureSemiTransparentText"/>
    <dgm:cxn modelId="{C05C183D-30AC-4E92-9744-71DCE653C8E2}" type="presParOf" srcId="{5179FF46-0FE1-4E7C-AAC7-950C62593E1F}" destId="{A27CCBB2-81A8-41D3-AAB0-38C4678A78E1}" srcOrd="0" destOrd="0" presId="urn:microsoft.com/office/officeart/2008/layout/BendingPictureSemiTransparentText"/>
    <dgm:cxn modelId="{F1139806-CC70-4445-A467-FE65E2CECFF1}" type="presParOf" srcId="{5179FF46-0FE1-4E7C-AAC7-950C62593E1F}" destId="{0F59F6AE-7581-4E3E-9B0B-0C13FB91ABEC}" srcOrd="1" destOrd="0" presId="urn:microsoft.com/office/officeart/2008/layout/BendingPictureSemiTransparentText"/>
    <dgm:cxn modelId="{6F249883-7DB3-4E8B-9703-568CF5A3DD85}" type="presParOf" srcId="{4E455F85-C982-40EA-A682-6524C7323112}" destId="{D15B8F29-24CF-4606-9A0E-23A7111290BD}" srcOrd="9" destOrd="0" presId="urn:microsoft.com/office/officeart/2008/layout/BendingPictureSemiTransparentText"/>
    <dgm:cxn modelId="{D3481BB4-4051-4421-9B8C-C194998F7E22}" type="presParOf" srcId="{4E455F85-C982-40EA-A682-6524C7323112}" destId="{94E3155E-9CD5-4F9E-9360-7AAD66F1CBFA}" srcOrd="10" destOrd="0" presId="urn:microsoft.com/office/officeart/2008/layout/BendingPictureSemiTransparentText"/>
    <dgm:cxn modelId="{4CE41202-1BF3-47C6-A34C-FEC953ABCB04}" type="presParOf" srcId="{94E3155E-9CD5-4F9E-9360-7AAD66F1CBFA}" destId="{7A8AF703-5135-4783-8A2E-D210A510C21C}" srcOrd="0" destOrd="0" presId="urn:microsoft.com/office/officeart/2008/layout/BendingPictureSemiTransparentText"/>
    <dgm:cxn modelId="{A23CD32E-DBFA-4BBB-B741-84F08A020CFD}" type="presParOf" srcId="{94E3155E-9CD5-4F9E-9360-7AAD66F1CBFA}" destId="{DF18A0B2-69C6-40B0-852F-E038BD314E69}" srcOrd="1" destOrd="0" presId="urn:microsoft.com/office/officeart/2008/layout/BendingPictureSemiTransparentText"/>
    <dgm:cxn modelId="{2A0C2520-17CC-4F6E-81C6-51DFB1AA8DE8}" type="presParOf" srcId="{4E455F85-C982-40EA-A682-6524C7323112}" destId="{FE0D1458-500F-4F73-B44E-7331E318C5EE}" srcOrd="11" destOrd="0" presId="urn:microsoft.com/office/officeart/2008/layout/BendingPictureSemiTransparentText"/>
    <dgm:cxn modelId="{5CD761B7-296F-4F39-A6C8-76881BFDCA2E}" type="presParOf" srcId="{4E455F85-C982-40EA-A682-6524C7323112}" destId="{F333FD3A-5A11-4FB9-894A-AC1C5B38086A}" srcOrd="12" destOrd="0" presId="urn:microsoft.com/office/officeart/2008/layout/BendingPictureSemiTransparentText"/>
    <dgm:cxn modelId="{FF76D002-FE68-45C1-BE8A-7CB53266C92A}" type="presParOf" srcId="{F333FD3A-5A11-4FB9-894A-AC1C5B38086A}" destId="{3B0D2ED3-26C8-423D-9E3F-C14FB5CB99B8}" srcOrd="0" destOrd="0" presId="urn:microsoft.com/office/officeart/2008/layout/BendingPictureSemiTransparentText"/>
    <dgm:cxn modelId="{6310891F-0D5D-4367-A575-CC5CF53E9FA3}" type="presParOf" srcId="{F333FD3A-5A11-4FB9-894A-AC1C5B38086A}" destId="{2B5F04DC-34CA-4C15-93D5-48BBF4DA3ACB}" srcOrd="1" destOrd="0" presId="urn:microsoft.com/office/officeart/2008/layout/BendingPictureSemiTransparentText"/>
    <dgm:cxn modelId="{0A8FAD3A-1521-4653-BF4C-0EFCBC276B43}" type="presParOf" srcId="{4E455F85-C982-40EA-A682-6524C7323112}" destId="{B8A0D61A-8F25-4CE1-9AC2-AF476941BA57}" srcOrd="13" destOrd="0" presId="urn:microsoft.com/office/officeart/2008/layout/BendingPictureSemiTransparentText"/>
    <dgm:cxn modelId="{64D21C7C-57A7-4FE7-87CF-FB073D79CEDF}" type="presParOf" srcId="{4E455F85-C982-40EA-A682-6524C7323112}" destId="{6E59A276-B7AC-42D3-93C3-5534165D7ED1}" srcOrd="14" destOrd="0" presId="urn:microsoft.com/office/officeart/2008/layout/BendingPictureSemiTransparentText"/>
    <dgm:cxn modelId="{A755A357-B653-48AA-8CAC-E7119267CFB4}" type="presParOf" srcId="{6E59A276-B7AC-42D3-93C3-5534165D7ED1}" destId="{6C152C8E-C4E2-4CEB-89BE-F9C382946264}" srcOrd="0" destOrd="0" presId="urn:microsoft.com/office/officeart/2008/layout/BendingPictureSemiTransparentText"/>
    <dgm:cxn modelId="{8EB7A2B5-F2D9-47E2-A34A-347441AD972E}" type="presParOf" srcId="{6E59A276-B7AC-42D3-93C3-5534165D7ED1}" destId="{2ECC5AE2-648F-4873-9474-02642664221A}"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A1C99-5D4F-4D74-876A-D8C8D4298EBD}" type="doc">
      <dgm:prSet loTypeId="urn:microsoft.com/office/officeart/2008/layout/BendingPictureBlocks" loCatId="picture" qsTypeId="urn:microsoft.com/office/officeart/2005/8/quickstyle/simple4" qsCatId="simple" csTypeId="urn:microsoft.com/office/officeart/2005/8/colors/accent1_2" csCatId="accent1" phldr="1"/>
      <dgm:spPr/>
      <dgm:t>
        <a:bodyPr/>
        <a:lstStyle/>
        <a:p>
          <a:endParaRPr lang="en-US"/>
        </a:p>
      </dgm:t>
    </dgm:pt>
    <dgm:pt modelId="{B54B50C8-817D-4D9F-91A8-E2220B71B8CC}">
      <dgm:prSet phldrT="[Text]" custT="1"/>
      <dgm:spPr/>
      <dgm:t>
        <a:bodyPr/>
        <a:lstStyle/>
        <a:p>
          <a:pPr>
            <a:lnSpc>
              <a:spcPct val="150000"/>
            </a:lnSpc>
            <a:spcAft>
              <a:spcPts val="20"/>
            </a:spcAft>
          </a:pPr>
          <a:r>
            <a:rPr lang="en-US" sz="1800" b="0" i="0" dirty="0" smtClean="0"/>
            <a:t>811-755 </a:t>
          </a:r>
          <a:br>
            <a:rPr lang="en-US" sz="1800" b="0" i="0" dirty="0" smtClean="0"/>
          </a:br>
          <a:r>
            <a:rPr lang="en-US" sz="1800" b="0" i="0" dirty="0" smtClean="0"/>
            <a:t>56 votes</a:t>
          </a:r>
          <a:endParaRPr lang="en-US" sz="1800" dirty="0"/>
        </a:p>
      </dgm:t>
    </dgm:pt>
    <dgm:pt modelId="{8AB9D840-ACA9-40FA-B8CB-A08B9514CC93}" type="parTrans" cxnId="{FE35D51A-10E8-49AF-A017-BBF3038CCD7B}">
      <dgm:prSet/>
      <dgm:spPr/>
      <dgm:t>
        <a:bodyPr/>
        <a:lstStyle/>
        <a:p>
          <a:endParaRPr lang="en-US"/>
        </a:p>
      </dgm:t>
    </dgm:pt>
    <dgm:pt modelId="{E7A6BE76-C951-47E0-AF87-888D88D268B2}" type="sibTrans" cxnId="{FE35D51A-10E8-49AF-A017-BBF3038CCD7B}">
      <dgm:prSet/>
      <dgm:spPr/>
      <dgm:t>
        <a:bodyPr/>
        <a:lstStyle/>
        <a:p>
          <a:endParaRPr lang="en-US"/>
        </a:p>
      </dgm:t>
    </dgm:pt>
    <dgm:pt modelId="{BC83F8CF-9F5C-40AC-8D77-8378E917DD0A}">
      <dgm:prSet custT="1"/>
      <dgm:spPr/>
      <dgm:t>
        <a:bodyPr/>
        <a:lstStyle/>
        <a:p>
          <a:pPr>
            <a:lnSpc>
              <a:spcPct val="150000"/>
            </a:lnSpc>
            <a:spcAft>
              <a:spcPts val="20"/>
            </a:spcAft>
          </a:pPr>
          <a:r>
            <a:rPr lang="en-US" sz="1600" b="0" i="0" dirty="0" smtClean="0"/>
            <a:t>5324-3181</a:t>
          </a:r>
          <a:br>
            <a:rPr lang="en-US" sz="1600" b="0" i="0" dirty="0" smtClean="0"/>
          </a:br>
          <a:r>
            <a:rPr lang="en-US" sz="1600" b="0" i="0" dirty="0" smtClean="0"/>
            <a:t>2141 </a:t>
          </a:r>
          <a:r>
            <a:rPr lang="en-US" sz="1800" b="0" i="0" dirty="0" smtClean="0"/>
            <a:t>votes</a:t>
          </a:r>
          <a:endParaRPr lang="en-US" sz="1600" dirty="0"/>
        </a:p>
      </dgm:t>
    </dgm:pt>
    <dgm:pt modelId="{49283115-3401-4568-821D-714D9F3469BA}" type="parTrans" cxnId="{9DC42D07-9353-47C9-9614-F35B33AB3994}">
      <dgm:prSet/>
      <dgm:spPr/>
      <dgm:t>
        <a:bodyPr/>
        <a:lstStyle/>
        <a:p>
          <a:endParaRPr lang="en-US"/>
        </a:p>
      </dgm:t>
    </dgm:pt>
    <dgm:pt modelId="{CD616FC3-2D30-4F37-A50A-FD92BB363A93}" type="sibTrans" cxnId="{9DC42D07-9353-47C9-9614-F35B33AB3994}">
      <dgm:prSet/>
      <dgm:spPr/>
      <dgm:t>
        <a:bodyPr/>
        <a:lstStyle/>
        <a:p>
          <a:endParaRPr lang="en-US"/>
        </a:p>
      </dgm:t>
    </dgm:pt>
    <dgm:pt modelId="{E8721C7E-2241-4F9D-AA3D-2D24A08ED62B}">
      <dgm:prSet custT="1"/>
      <dgm:spPr/>
      <dgm:t>
        <a:bodyPr/>
        <a:lstStyle/>
        <a:p>
          <a:pPr>
            <a:lnSpc>
              <a:spcPct val="150000"/>
            </a:lnSpc>
            <a:spcAft>
              <a:spcPts val="20"/>
            </a:spcAft>
          </a:pPr>
          <a:r>
            <a:rPr lang="en-US" sz="1600" dirty="0" smtClean="0"/>
            <a:t>1975-1644</a:t>
          </a:r>
          <a:br>
            <a:rPr lang="en-US" sz="1600" dirty="0" smtClean="0"/>
          </a:br>
          <a:r>
            <a:rPr lang="en-US" sz="1800" dirty="0" smtClean="0"/>
            <a:t>331 votes</a:t>
          </a:r>
          <a:endParaRPr lang="en-US" sz="1600" dirty="0"/>
        </a:p>
      </dgm:t>
    </dgm:pt>
    <dgm:pt modelId="{BD2ACCA6-0810-431F-BE13-79B4BD91CE7F}" type="parTrans" cxnId="{7595AABD-272B-4975-8AD2-E375258A0592}">
      <dgm:prSet/>
      <dgm:spPr/>
      <dgm:t>
        <a:bodyPr/>
        <a:lstStyle/>
        <a:p>
          <a:endParaRPr lang="en-US"/>
        </a:p>
      </dgm:t>
    </dgm:pt>
    <dgm:pt modelId="{60FF9FEE-32B1-43A0-8EA1-83F6405C259D}" type="sibTrans" cxnId="{7595AABD-272B-4975-8AD2-E375258A0592}">
      <dgm:prSet/>
      <dgm:spPr/>
      <dgm:t>
        <a:bodyPr/>
        <a:lstStyle/>
        <a:p>
          <a:endParaRPr lang="en-US"/>
        </a:p>
      </dgm:t>
    </dgm:pt>
    <dgm:pt modelId="{5691F759-0288-4A12-B2A1-B27B2E82D069}">
      <dgm:prSet custT="1"/>
      <dgm:spPr/>
      <dgm:t>
        <a:bodyPr/>
        <a:lstStyle/>
        <a:p>
          <a:pPr>
            <a:lnSpc>
              <a:spcPct val="150000"/>
            </a:lnSpc>
            <a:spcAft>
              <a:spcPts val="20"/>
            </a:spcAft>
          </a:pPr>
          <a:r>
            <a:rPr lang="en-US" sz="1600" dirty="0" smtClean="0"/>
            <a:t>1073-977</a:t>
          </a:r>
          <a:br>
            <a:rPr lang="en-US" sz="1600" dirty="0" smtClean="0"/>
          </a:br>
          <a:r>
            <a:rPr lang="en-US" sz="1800" dirty="0" smtClean="0"/>
            <a:t>96 votes</a:t>
          </a:r>
          <a:endParaRPr lang="en-US" sz="1600" dirty="0"/>
        </a:p>
      </dgm:t>
    </dgm:pt>
    <dgm:pt modelId="{215CCF6C-8BA8-47AF-9351-E4CE27A8C0DD}" type="parTrans" cxnId="{03B6855F-B5E7-40D9-85F0-2CD1EA2FE289}">
      <dgm:prSet/>
      <dgm:spPr/>
      <dgm:t>
        <a:bodyPr/>
        <a:lstStyle/>
        <a:p>
          <a:endParaRPr lang="en-US"/>
        </a:p>
      </dgm:t>
    </dgm:pt>
    <dgm:pt modelId="{51C1A09F-9D31-4097-AD57-FDD7C38F64F9}" type="sibTrans" cxnId="{03B6855F-B5E7-40D9-85F0-2CD1EA2FE289}">
      <dgm:prSet/>
      <dgm:spPr/>
      <dgm:t>
        <a:bodyPr/>
        <a:lstStyle/>
        <a:p>
          <a:endParaRPr lang="en-US"/>
        </a:p>
      </dgm:t>
    </dgm:pt>
    <dgm:pt modelId="{7BECAB2D-81FE-4026-AE64-181296D65403}">
      <dgm:prSet custT="1"/>
      <dgm:spPr/>
      <dgm:t>
        <a:bodyPr/>
        <a:lstStyle/>
        <a:p>
          <a:pPr>
            <a:lnSpc>
              <a:spcPct val="150000"/>
            </a:lnSpc>
            <a:spcAft>
              <a:spcPts val="20"/>
            </a:spcAft>
          </a:pPr>
          <a:r>
            <a:rPr lang="en-US" sz="1600" b="0" i="0" dirty="0" smtClean="0"/>
            <a:t>1268-1010</a:t>
          </a:r>
          <a:br>
            <a:rPr lang="en-US" sz="1600" b="0" i="0" dirty="0" smtClean="0"/>
          </a:br>
          <a:r>
            <a:rPr lang="en-US" sz="1800" b="0" i="0" dirty="0" smtClean="0"/>
            <a:t>258 votes</a:t>
          </a:r>
          <a:endParaRPr lang="en-US" sz="1800" dirty="0"/>
        </a:p>
      </dgm:t>
    </dgm:pt>
    <dgm:pt modelId="{5D12E637-5319-4714-9A69-5BFE403DB339}" type="parTrans" cxnId="{8B7D1984-53CA-46BA-AEA7-ED47F929D673}">
      <dgm:prSet/>
      <dgm:spPr/>
      <dgm:t>
        <a:bodyPr/>
        <a:lstStyle/>
        <a:p>
          <a:endParaRPr lang="en-US"/>
        </a:p>
      </dgm:t>
    </dgm:pt>
    <dgm:pt modelId="{47AA85F7-2F14-4FA2-A0E7-C118337C25C2}" type="sibTrans" cxnId="{8B7D1984-53CA-46BA-AEA7-ED47F929D673}">
      <dgm:prSet/>
      <dgm:spPr/>
      <dgm:t>
        <a:bodyPr/>
        <a:lstStyle/>
        <a:p>
          <a:endParaRPr lang="en-US"/>
        </a:p>
      </dgm:t>
    </dgm:pt>
    <dgm:pt modelId="{7165FCB8-168E-4184-83C1-1541F4353B2B}">
      <dgm:prSet custT="1"/>
      <dgm:spPr/>
      <dgm:t>
        <a:bodyPr/>
        <a:lstStyle/>
        <a:p>
          <a:pPr>
            <a:lnSpc>
              <a:spcPct val="150000"/>
            </a:lnSpc>
            <a:spcAft>
              <a:spcPts val="20"/>
            </a:spcAft>
          </a:pPr>
          <a:r>
            <a:rPr lang="en-US" sz="1600" dirty="0" smtClean="0"/>
            <a:t>901-862</a:t>
          </a:r>
          <a:br>
            <a:rPr lang="en-US" sz="1600" dirty="0" smtClean="0"/>
          </a:br>
          <a:r>
            <a:rPr lang="en-US" sz="1800" dirty="0" smtClean="0"/>
            <a:t>39 votes</a:t>
          </a:r>
          <a:endParaRPr lang="en-US" sz="1600" dirty="0"/>
        </a:p>
      </dgm:t>
    </dgm:pt>
    <dgm:pt modelId="{CF5DB0FD-BF79-4A78-BE0B-5DF87CB60005}" type="parTrans" cxnId="{9A8C1982-05D9-4DA1-8F4E-24D067358E27}">
      <dgm:prSet/>
      <dgm:spPr/>
      <dgm:t>
        <a:bodyPr/>
        <a:lstStyle/>
        <a:p>
          <a:endParaRPr lang="en-US"/>
        </a:p>
      </dgm:t>
    </dgm:pt>
    <dgm:pt modelId="{7E2E4C78-3B79-4908-9D56-A2751DB50B8B}" type="sibTrans" cxnId="{9A8C1982-05D9-4DA1-8F4E-24D067358E27}">
      <dgm:prSet/>
      <dgm:spPr/>
      <dgm:t>
        <a:bodyPr/>
        <a:lstStyle/>
        <a:p>
          <a:endParaRPr lang="en-US"/>
        </a:p>
      </dgm:t>
    </dgm:pt>
    <dgm:pt modelId="{12723448-8031-454B-B3A7-CB512D11157E}">
      <dgm:prSet custT="1"/>
      <dgm:spPr/>
      <dgm:t>
        <a:bodyPr/>
        <a:lstStyle/>
        <a:p>
          <a:pPr>
            <a:lnSpc>
              <a:spcPct val="150000"/>
            </a:lnSpc>
            <a:spcAft>
              <a:spcPts val="20"/>
            </a:spcAft>
          </a:pPr>
          <a:r>
            <a:rPr lang="en-US" sz="1600" b="0" i="0" dirty="0" smtClean="0"/>
            <a:t>22,656-</a:t>
          </a:r>
          <a:r>
            <a:rPr lang="en-US" sz="1600" dirty="0" smtClean="0"/>
            <a:t>20,987</a:t>
          </a:r>
          <a:br>
            <a:rPr lang="en-US" sz="1600" dirty="0" smtClean="0"/>
          </a:br>
          <a:r>
            <a:rPr lang="en-US" sz="1800" dirty="0" smtClean="0"/>
            <a:t>1669 votes</a:t>
          </a:r>
          <a:endParaRPr lang="en-US" sz="1600" dirty="0"/>
        </a:p>
      </dgm:t>
    </dgm:pt>
    <dgm:pt modelId="{ACCF4542-48C9-4870-A670-DB7FB62007A8}" type="parTrans" cxnId="{485233BD-FEEC-4A01-903F-7E14E63A6B29}">
      <dgm:prSet/>
      <dgm:spPr/>
      <dgm:t>
        <a:bodyPr/>
        <a:lstStyle/>
        <a:p>
          <a:endParaRPr lang="en-US"/>
        </a:p>
      </dgm:t>
    </dgm:pt>
    <dgm:pt modelId="{5345017B-F7FE-46E9-B50B-CED69065C9BF}" type="sibTrans" cxnId="{485233BD-FEEC-4A01-903F-7E14E63A6B29}">
      <dgm:prSet/>
      <dgm:spPr/>
      <dgm:t>
        <a:bodyPr/>
        <a:lstStyle/>
        <a:p>
          <a:endParaRPr lang="en-US"/>
        </a:p>
      </dgm:t>
    </dgm:pt>
    <dgm:pt modelId="{344EA855-C9BE-4025-B066-91391C8D9718}">
      <dgm:prSet custT="1"/>
      <dgm:spPr/>
      <dgm:t>
        <a:bodyPr/>
        <a:lstStyle/>
        <a:p>
          <a:pPr>
            <a:lnSpc>
              <a:spcPct val="150000"/>
            </a:lnSpc>
            <a:spcAft>
              <a:spcPts val="20"/>
            </a:spcAft>
          </a:pPr>
          <a:r>
            <a:rPr lang="en-US" sz="1600" b="0" i="0" dirty="0" smtClean="0"/>
            <a:t>3179-2081</a:t>
          </a:r>
          <a:br>
            <a:rPr lang="en-US" sz="1600" b="0" i="0" dirty="0" smtClean="0"/>
          </a:br>
          <a:r>
            <a:rPr lang="en-US" sz="1800" b="0" i="0" dirty="0" smtClean="0"/>
            <a:t>1098 votes</a:t>
          </a:r>
          <a:endParaRPr lang="en-US" sz="1600" dirty="0"/>
        </a:p>
      </dgm:t>
    </dgm:pt>
    <dgm:pt modelId="{59B6295A-FB16-49BA-AAEF-36386F9C6989}" type="sibTrans" cxnId="{50843E18-8B00-4E7E-B285-494A92D4F2C9}">
      <dgm:prSet/>
      <dgm:spPr/>
      <dgm:t>
        <a:bodyPr/>
        <a:lstStyle/>
        <a:p>
          <a:endParaRPr lang="en-US"/>
        </a:p>
      </dgm:t>
    </dgm:pt>
    <dgm:pt modelId="{39171BC0-E184-4EF7-B899-E91DE0DD09A9}" type="parTrans" cxnId="{50843E18-8B00-4E7E-B285-494A92D4F2C9}">
      <dgm:prSet/>
      <dgm:spPr/>
      <dgm:t>
        <a:bodyPr/>
        <a:lstStyle/>
        <a:p>
          <a:endParaRPr lang="en-US"/>
        </a:p>
      </dgm:t>
    </dgm:pt>
    <dgm:pt modelId="{57536C03-F707-4EEB-AE24-A9BFCEE55AFA}" type="pres">
      <dgm:prSet presAssocID="{EF8A1C99-5D4F-4D74-876A-D8C8D4298EBD}" presName="Name0" presStyleCnt="0">
        <dgm:presLayoutVars>
          <dgm:dir/>
          <dgm:resizeHandles/>
        </dgm:presLayoutVars>
      </dgm:prSet>
      <dgm:spPr/>
      <dgm:t>
        <a:bodyPr/>
        <a:lstStyle/>
        <a:p>
          <a:endParaRPr lang="en-US"/>
        </a:p>
      </dgm:t>
    </dgm:pt>
    <dgm:pt modelId="{8E2090DB-77D3-45AD-8AC8-44BDB11FDC9B}" type="pres">
      <dgm:prSet presAssocID="{B54B50C8-817D-4D9F-91A8-E2220B71B8CC}" presName="composite" presStyleCnt="0"/>
      <dgm:spPr/>
    </dgm:pt>
    <dgm:pt modelId="{AF9D39C7-321E-4380-A2A3-5A8C6F8D8F18}" type="pres">
      <dgm:prSet presAssocID="{B54B50C8-817D-4D9F-91A8-E2220B71B8CC}" presName="rect1" presStyleLbl="bgImgPlac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pt>
    <dgm:pt modelId="{8DAF6378-2EB2-41EB-9C4C-DD0D2833D4BC}" type="pres">
      <dgm:prSet presAssocID="{B54B50C8-817D-4D9F-91A8-E2220B71B8CC}" presName="rect2" presStyleLbl="node1" presStyleIdx="0" presStyleCnt="8" custScaleX="165388" custScaleY="165388" custLinFactNeighborX="-11065" custLinFactNeighborY="13278">
        <dgm:presLayoutVars>
          <dgm:bulletEnabled val="1"/>
        </dgm:presLayoutVars>
      </dgm:prSet>
      <dgm:spPr/>
      <dgm:t>
        <a:bodyPr/>
        <a:lstStyle/>
        <a:p>
          <a:endParaRPr lang="en-US"/>
        </a:p>
      </dgm:t>
    </dgm:pt>
    <dgm:pt modelId="{2B8B2D99-596F-46DD-8629-5654DF43B5C6}" type="pres">
      <dgm:prSet presAssocID="{E7A6BE76-C951-47E0-AF87-888D88D268B2}" presName="sibTrans" presStyleCnt="0"/>
      <dgm:spPr/>
    </dgm:pt>
    <dgm:pt modelId="{BCB4B8D4-D21A-486C-AB16-2B4A7B4BFE12}" type="pres">
      <dgm:prSet presAssocID="{BC83F8CF-9F5C-40AC-8D77-8378E917DD0A}" presName="composite" presStyleCnt="0"/>
      <dgm:spPr/>
    </dgm:pt>
    <dgm:pt modelId="{8E57BACB-7FE0-4C5D-ABE3-860B0E97FE24}" type="pres">
      <dgm:prSet presAssocID="{BC83F8CF-9F5C-40AC-8D77-8378E917DD0A}" presName="rect1" presStyleLbl="bgImgPlac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38000" b="-38000"/>
          </a:stretch>
        </a:blipFill>
      </dgm:spPr>
    </dgm:pt>
    <dgm:pt modelId="{73BBCF82-9DAC-4AB9-8A19-6499B4F64A44}" type="pres">
      <dgm:prSet presAssocID="{BC83F8CF-9F5C-40AC-8D77-8378E917DD0A}" presName="rect2" presStyleLbl="node1" presStyleIdx="1" presStyleCnt="8" custScaleX="165388" custScaleY="165388" custLinFactNeighborX="-11065" custLinFactNeighborY="13278">
        <dgm:presLayoutVars>
          <dgm:bulletEnabled val="1"/>
        </dgm:presLayoutVars>
      </dgm:prSet>
      <dgm:spPr/>
      <dgm:t>
        <a:bodyPr/>
        <a:lstStyle/>
        <a:p>
          <a:endParaRPr lang="en-US"/>
        </a:p>
      </dgm:t>
    </dgm:pt>
    <dgm:pt modelId="{9E83888A-528B-4978-AE02-6FBB181DD0CB}" type="pres">
      <dgm:prSet presAssocID="{CD616FC3-2D30-4F37-A50A-FD92BB363A93}" presName="sibTrans" presStyleCnt="0"/>
      <dgm:spPr/>
    </dgm:pt>
    <dgm:pt modelId="{0DE72AEE-18DF-4F8C-9002-B35092E3B4E9}" type="pres">
      <dgm:prSet presAssocID="{E8721C7E-2241-4F9D-AA3D-2D24A08ED62B}" presName="composite" presStyleCnt="0"/>
      <dgm:spPr/>
    </dgm:pt>
    <dgm:pt modelId="{C46A4B66-F9DE-4134-942C-B4B44DAEFBC8}" type="pres">
      <dgm:prSet presAssocID="{E8721C7E-2241-4F9D-AA3D-2D24A08ED62B}" presName="rect1" presStyleLbl="bgImgPlac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 modelId="{FECD5647-9A19-4D9C-B760-B1D4264BA0C5}" type="pres">
      <dgm:prSet presAssocID="{E8721C7E-2241-4F9D-AA3D-2D24A08ED62B}" presName="rect2" presStyleLbl="node1" presStyleIdx="2" presStyleCnt="8" custScaleX="165388" custScaleY="165388" custLinFactNeighborX="-11065" custLinFactNeighborY="13278">
        <dgm:presLayoutVars>
          <dgm:bulletEnabled val="1"/>
        </dgm:presLayoutVars>
      </dgm:prSet>
      <dgm:spPr/>
      <dgm:t>
        <a:bodyPr/>
        <a:lstStyle/>
        <a:p>
          <a:endParaRPr lang="en-US"/>
        </a:p>
      </dgm:t>
    </dgm:pt>
    <dgm:pt modelId="{4E74F417-B684-465D-BBD6-B9959C572A6F}" type="pres">
      <dgm:prSet presAssocID="{60FF9FEE-32B1-43A0-8EA1-83F6405C259D}" presName="sibTrans" presStyleCnt="0"/>
      <dgm:spPr/>
    </dgm:pt>
    <dgm:pt modelId="{81FE1B8E-6147-4AC9-BEE0-2716D17B0389}" type="pres">
      <dgm:prSet presAssocID="{5691F759-0288-4A12-B2A1-B27B2E82D069}" presName="composite" presStyleCnt="0"/>
      <dgm:spPr/>
    </dgm:pt>
    <dgm:pt modelId="{21D5BEB7-5EA3-4054-9B19-60F3B5AB0F88}" type="pres">
      <dgm:prSet presAssocID="{5691F759-0288-4A12-B2A1-B27B2E82D069}" presName="rect1" presStyleLbl="bgImgPlac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9000" b="-9000"/>
          </a:stretch>
        </a:blipFill>
      </dgm:spPr>
    </dgm:pt>
    <dgm:pt modelId="{38A3DEC4-48EE-46C1-8E84-428CC6D2B8AF}" type="pres">
      <dgm:prSet presAssocID="{5691F759-0288-4A12-B2A1-B27B2E82D069}" presName="rect2" presStyleLbl="node1" presStyleIdx="3" presStyleCnt="8" custScaleX="165388" custScaleY="165388" custLinFactNeighborX="-11065" custLinFactNeighborY="13278">
        <dgm:presLayoutVars>
          <dgm:bulletEnabled val="1"/>
        </dgm:presLayoutVars>
      </dgm:prSet>
      <dgm:spPr/>
      <dgm:t>
        <a:bodyPr/>
        <a:lstStyle/>
        <a:p>
          <a:endParaRPr lang="en-US"/>
        </a:p>
      </dgm:t>
    </dgm:pt>
    <dgm:pt modelId="{8E0238FC-4C8E-43F8-ABCC-892EF8410AAC}" type="pres">
      <dgm:prSet presAssocID="{51C1A09F-9D31-4097-AD57-FDD7C38F64F9}" presName="sibTrans" presStyleCnt="0"/>
      <dgm:spPr/>
    </dgm:pt>
    <dgm:pt modelId="{C87FC0D0-D0C8-49B4-BFD8-A7B29416EB2F}" type="pres">
      <dgm:prSet presAssocID="{7BECAB2D-81FE-4026-AE64-181296D65403}" presName="composite" presStyleCnt="0"/>
      <dgm:spPr/>
    </dgm:pt>
    <dgm:pt modelId="{0FCEEBC0-49F4-4040-8E5B-56B75DD70280}" type="pres">
      <dgm:prSet presAssocID="{7BECAB2D-81FE-4026-AE64-181296D65403}" presName="rect1" presStyleLbl="bgImgPlac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t="-9000" b="-9000"/>
          </a:stretch>
        </a:blipFill>
      </dgm:spPr>
    </dgm:pt>
    <dgm:pt modelId="{7E37925F-621C-429C-BBCB-835FE520185B}" type="pres">
      <dgm:prSet presAssocID="{7BECAB2D-81FE-4026-AE64-181296D65403}" presName="rect2" presStyleLbl="node1" presStyleIdx="4" presStyleCnt="8" custScaleX="165388" custScaleY="165388" custLinFactNeighborX="-11065" custLinFactNeighborY="13278">
        <dgm:presLayoutVars>
          <dgm:bulletEnabled val="1"/>
        </dgm:presLayoutVars>
      </dgm:prSet>
      <dgm:spPr/>
      <dgm:t>
        <a:bodyPr/>
        <a:lstStyle/>
        <a:p>
          <a:endParaRPr lang="en-US"/>
        </a:p>
      </dgm:t>
    </dgm:pt>
    <dgm:pt modelId="{C5DF07DD-1245-4FF9-AB3D-3470760100A1}" type="pres">
      <dgm:prSet presAssocID="{47AA85F7-2F14-4FA2-A0E7-C118337C25C2}" presName="sibTrans" presStyleCnt="0"/>
      <dgm:spPr/>
    </dgm:pt>
    <dgm:pt modelId="{169DFC3D-2D0F-4AD4-B2A8-7300B6ABB87C}" type="pres">
      <dgm:prSet presAssocID="{344EA855-C9BE-4025-B066-91391C8D9718}" presName="composite" presStyleCnt="0"/>
      <dgm:spPr/>
    </dgm:pt>
    <dgm:pt modelId="{DD4FEA82-7D03-42D5-81D7-361B7A286DD7}" type="pres">
      <dgm:prSet presAssocID="{344EA855-C9BE-4025-B066-91391C8D9718}" presName="rect1" presStyleLbl="bgImgPlace1"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l="-23000" r="-23000"/>
          </a:stretch>
        </a:blipFill>
      </dgm:spPr>
    </dgm:pt>
    <dgm:pt modelId="{9412BC7D-0257-4293-887B-AA65C9CD8F74}" type="pres">
      <dgm:prSet presAssocID="{344EA855-C9BE-4025-B066-91391C8D9718}" presName="rect2" presStyleLbl="node1" presStyleIdx="5" presStyleCnt="8" custScaleX="165388" custScaleY="165388" custLinFactNeighborX="-11065" custLinFactNeighborY="13278">
        <dgm:presLayoutVars>
          <dgm:bulletEnabled val="1"/>
        </dgm:presLayoutVars>
      </dgm:prSet>
      <dgm:spPr/>
      <dgm:t>
        <a:bodyPr/>
        <a:lstStyle/>
        <a:p>
          <a:endParaRPr lang="en-US"/>
        </a:p>
      </dgm:t>
    </dgm:pt>
    <dgm:pt modelId="{CC9BE008-EBFD-4B5B-BAF1-A4C257F326B8}" type="pres">
      <dgm:prSet presAssocID="{59B6295A-FB16-49BA-AAEF-36386F9C6989}" presName="sibTrans" presStyleCnt="0"/>
      <dgm:spPr/>
    </dgm:pt>
    <dgm:pt modelId="{FE4DDE78-8F12-49C5-B5C2-9B1AC7FC4295}" type="pres">
      <dgm:prSet presAssocID="{7165FCB8-168E-4184-83C1-1541F4353B2B}" presName="composite" presStyleCnt="0"/>
      <dgm:spPr/>
    </dgm:pt>
    <dgm:pt modelId="{C6827D44-A2D2-42C1-9E68-1E37CFD82DA2}" type="pres">
      <dgm:prSet presAssocID="{7165FCB8-168E-4184-83C1-1541F4353B2B}" presName="rect1" presStyleLbl="bgImgPlace1"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t="-41000" b="-41000"/>
          </a:stretch>
        </a:blipFill>
      </dgm:spPr>
    </dgm:pt>
    <dgm:pt modelId="{B83858BA-9FEB-4B04-87C3-CA81418DDD64}" type="pres">
      <dgm:prSet presAssocID="{7165FCB8-168E-4184-83C1-1541F4353B2B}" presName="rect2" presStyleLbl="node1" presStyleIdx="6" presStyleCnt="8" custScaleX="165388" custScaleY="165388" custLinFactNeighborX="-11065" custLinFactNeighborY="13278">
        <dgm:presLayoutVars>
          <dgm:bulletEnabled val="1"/>
        </dgm:presLayoutVars>
      </dgm:prSet>
      <dgm:spPr/>
      <dgm:t>
        <a:bodyPr/>
        <a:lstStyle/>
        <a:p>
          <a:endParaRPr lang="en-US"/>
        </a:p>
      </dgm:t>
    </dgm:pt>
    <dgm:pt modelId="{1BF906FF-4A41-4C1F-A568-590AB9C55AF0}" type="pres">
      <dgm:prSet presAssocID="{7E2E4C78-3B79-4908-9D56-A2751DB50B8B}" presName="sibTrans" presStyleCnt="0"/>
      <dgm:spPr/>
    </dgm:pt>
    <dgm:pt modelId="{DDAE74FB-7840-4D0A-830C-5D56615D4D86}" type="pres">
      <dgm:prSet presAssocID="{12723448-8031-454B-B3A7-CB512D11157E}" presName="composite" presStyleCnt="0"/>
      <dgm:spPr/>
    </dgm:pt>
    <dgm:pt modelId="{D312ABE3-1FB8-4CC5-9E51-AC3A5C095327}" type="pres">
      <dgm:prSet presAssocID="{12723448-8031-454B-B3A7-CB512D11157E}" presName="rect1" presStyleLbl="bgImgPlac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29000" b="-29000"/>
          </a:stretch>
        </a:blipFill>
      </dgm:spPr>
    </dgm:pt>
    <dgm:pt modelId="{75B6E83C-E681-420B-81AE-B19F96D13719}" type="pres">
      <dgm:prSet presAssocID="{12723448-8031-454B-B3A7-CB512D11157E}" presName="rect2" presStyleLbl="node1" presStyleIdx="7" presStyleCnt="8" custScaleX="165388" custScaleY="165388" custLinFactNeighborX="-11065" custLinFactNeighborY="13278">
        <dgm:presLayoutVars>
          <dgm:bulletEnabled val="1"/>
        </dgm:presLayoutVars>
      </dgm:prSet>
      <dgm:spPr/>
      <dgm:t>
        <a:bodyPr/>
        <a:lstStyle/>
        <a:p>
          <a:endParaRPr lang="en-US"/>
        </a:p>
      </dgm:t>
    </dgm:pt>
  </dgm:ptLst>
  <dgm:cxnLst>
    <dgm:cxn modelId="{03B6855F-B5E7-40D9-85F0-2CD1EA2FE289}" srcId="{EF8A1C99-5D4F-4D74-876A-D8C8D4298EBD}" destId="{5691F759-0288-4A12-B2A1-B27B2E82D069}" srcOrd="3" destOrd="0" parTransId="{215CCF6C-8BA8-47AF-9351-E4CE27A8C0DD}" sibTransId="{51C1A09F-9D31-4097-AD57-FDD7C38F64F9}"/>
    <dgm:cxn modelId="{38049043-4448-4281-AEF3-0136F5B3058B}" type="presOf" srcId="{B54B50C8-817D-4D9F-91A8-E2220B71B8CC}" destId="{8DAF6378-2EB2-41EB-9C4C-DD0D2833D4BC}" srcOrd="0" destOrd="0" presId="urn:microsoft.com/office/officeart/2008/layout/BendingPictureBlocks"/>
    <dgm:cxn modelId="{FE35D51A-10E8-49AF-A017-BBF3038CCD7B}" srcId="{EF8A1C99-5D4F-4D74-876A-D8C8D4298EBD}" destId="{B54B50C8-817D-4D9F-91A8-E2220B71B8CC}" srcOrd="0" destOrd="0" parTransId="{8AB9D840-ACA9-40FA-B8CB-A08B9514CC93}" sibTransId="{E7A6BE76-C951-47E0-AF87-888D88D268B2}"/>
    <dgm:cxn modelId="{512C2195-0142-4964-9CCC-A1F82E9F5676}" type="presOf" srcId="{344EA855-C9BE-4025-B066-91391C8D9718}" destId="{9412BC7D-0257-4293-887B-AA65C9CD8F74}" srcOrd="0" destOrd="0" presId="urn:microsoft.com/office/officeart/2008/layout/BendingPictureBlocks"/>
    <dgm:cxn modelId="{2E3D5AF7-46DC-4D91-A4C1-DA3D70E5B549}" type="presOf" srcId="{BC83F8CF-9F5C-40AC-8D77-8378E917DD0A}" destId="{73BBCF82-9DAC-4AB9-8A19-6499B4F64A44}" srcOrd="0" destOrd="0" presId="urn:microsoft.com/office/officeart/2008/layout/BendingPictureBlocks"/>
    <dgm:cxn modelId="{01DE2452-F455-46B2-A782-67294B64B5C3}" type="presOf" srcId="{5691F759-0288-4A12-B2A1-B27B2E82D069}" destId="{38A3DEC4-48EE-46C1-8E84-428CC6D2B8AF}" srcOrd="0" destOrd="0" presId="urn:microsoft.com/office/officeart/2008/layout/BendingPictureBlocks"/>
    <dgm:cxn modelId="{BAFB89BC-47F2-4A41-A7F9-42C64A45EA8A}" type="presOf" srcId="{7BECAB2D-81FE-4026-AE64-181296D65403}" destId="{7E37925F-621C-429C-BBCB-835FE520185B}" srcOrd="0" destOrd="0" presId="urn:microsoft.com/office/officeart/2008/layout/BendingPictureBlocks"/>
    <dgm:cxn modelId="{70FE73AB-6BCA-4490-B169-8DF80E66BD16}" type="presOf" srcId="{EF8A1C99-5D4F-4D74-876A-D8C8D4298EBD}" destId="{57536C03-F707-4EEB-AE24-A9BFCEE55AFA}" srcOrd="0" destOrd="0" presId="urn:microsoft.com/office/officeart/2008/layout/BendingPictureBlocks"/>
    <dgm:cxn modelId="{077299E0-74D2-42AF-98E6-17AA84C07E28}" type="presOf" srcId="{12723448-8031-454B-B3A7-CB512D11157E}" destId="{75B6E83C-E681-420B-81AE-B19F96D13719}" srcOrd="0" destOrd="0" presId="urn:microsoft.com/office/officeart/2008/layout/BendingPictureBlocks"/>
    <dgm:cxn modelId="{7595AABD-272B-4975-8AD2-E375258A0592}" srcId="{EF8A1C99-5D4F-4D74-876A-D8C8D4298EBD}" destId="{E8721C7E-2241-4F9D-AA3D-2D24A08ED62B}" srcOrd="2" destOrd="0" parTransId="{BD2ACCA6-0810-431F-BE13-79B4BD91CE7F}" sibTransId="{60FF9FEE-32B1-43A0-8EA1-83F6405C259D}"/>
    <dgm:cxn modelId="{C2999257-02F5-4523-B538-F0C7DBEBDD65}" type="presOf" srcId="{E8721C7E-2241-4F9D-AA3D-2D24A08ED62B}" destId="{FECD5647-9A19-4D9C-B760-B1D4264BA0C5}" srcOrd="0" destOrd="0" presId="urn:microsoft.com/office/officeart/2008/layout/BendingPictureBlocks"/>
    <dgm:cxn modelId="{9A8C1982-05D9-4DA1-8F4E-24D067358E27}" srcId="{EF8A1C99-5D4F-4D74-876A-D8C8D4298EBD}" destId="{7165FCB8-168E-4184-83C1-1541F4353B2B}" srcOrd="6" destOrd="0" parTransId="{CF5DB0FD-BF79-4A78-BE0B-5DF87CB60005}" sibTransId="{7E2E4C78-3B79-4908-9D56-A2751DB50B8B}"/>
    <dgm:cxn modelId="{0342D68A-6851-45DC-B391-7FB05078A8A3}" type="presOf" srcId="{7165FCB8-168E-4184-83C1-1541F4353B2B}" destId="{B83858BA-9FEB-4B04-87C3-CA81418DDD64}" srcOrd="0" destOrd="0" presId="urn:microsoft.com/office/officeart/2008/layout/BendingPictureBlocks"/>
    <dgm:cxn modelId="{50843E18-8B00-4E7E-B285-494A92D4F2C9}" srcId="{EF8A1C99-5D4F-4D74-876A-D8C8D4298EBD}" destId="{344EA855-C9BE-4025-B066-91391C8D9718}" srcOrd="5" destOrd="0" parTransId="{39171BC0-E184-4EF7-B899-E91DE0DD09A9}" sibTransId="{59B6295A-FB16-49BA-AAEF-36386F9C6989}"/>
    <dgm:cxn modelId="{485233BD-FEEC-4A01-903F-7E14E63A6B29}" srcId="{EF8A1C99-5D4F-4D74-876A-D8C8D4298EBD}" destId="{12723448-8031-454B-B3A7-CB512D11157E}" srcOrd="7" destOrd="0" parTransId="{ACCF4542-48C9-4870-A670-DB7FB62007A8}" sibTransId="{5345017B-F7FE-46E9-B50B-CED69065C9BF}"/>
    <dgm:cxn modelId="{8B7D1984-53CA-46BA-AEA7-ED47F929D673}" srcId="{EF8A1C99-5D4F-4D74-876A-D8C8D4298EBD}" destId="{7BECAB2D-81FE-4026-AE64-181296D65403}" srcOrd="4" destOrd="0" parTransId="{5D12E637-5319-4714-9A69-5BFE403DB339}" sibTransId="{47AA85F7-2F14-4FA2-A0E7-C118337C25C2}"/>
    <dgm:cxn modelId="{9DC42D07-9353-47C9-9614-F35B33AB3994}" srcId="{EF8A1C99-5D4F-4D74-876A-D8C8D4298EBD}" destId="{BC83F8CF-9F5C-40AC-8D77-8378E917DD0A}" srcOrd="1" destOrd="0" parTransId="{49283115-3401-4568-821D-714D9F3469BA}" sibTransId="{CD616FC3-2D30-4F37-A50A-FD92BB363A93}"/>
    <dgm:cxn modelId="{342264B3-FAF8-4024-BDAB-688D42893897}" type="presParOf" srcId="{57536C03-F707-4EEB-AE24-A9BFCEE55AFA}" destId="{8E2090DB-77D3-45AD-8AC8-44BDB11FDC9B}" srcOrd="0" destOrd="0" presId="urn:microsoft.com/office/officeart/2008/layout/BendingPictureBlocks"/>
    <dgm:cxn modelId="{3ABD425C-3BE7-4188-BF0E-48EBA29A9975}" type="presParOf" srcId="{8E2090DB-77D3-45AD-8AC8-44BDB11FDC9B}" destId="{AF9D39C7-321E-4380-A2A3-5A8C6F8D8F18}" srcOrd="0" destOrd="0" presId="urn:microsoft.com/office/officeart/2008/layout/BendingPictureBlocks"/>
    <dgm:cxn modelId="{ED0B6BFE-B480-4FC1-8D59-0B8F0C11F070}" type="presParOf" srcId="{8E2090DB-77D3-45AD-8AC8-44BDB11FDC9B}" destId="{8DAF6378-2EB2-41EB-9C4C-DD0D2833D4BC}" srcOrd="1" destOrd="0" presId="urn:microsoft.com/office/officeart/2008/layout/BendingPictureBlocks"/>
    <dgm:cxn modelId="{3F1A0EF4-5330-49A3-AF3D-66C59EA47C00}" type="presParOf" srcId="{57536C03-F707-4EEB-AE24-A9BFCEE55AFA}" destId="{2B8B2D99-596F-46DD-8629-5654DF43B5C6}" srcOrd="1" destOrd="0" presId="urn:microsoft.com/office/officeart/2008/layout/BendingPictureBlocks"/>
    <dgm:cxn modelId="{63442564-43FF-44C5-8012-BF36359675F6}" type="presParOf" srcId="{57536C03-F707-4EEB-AE24-A9BFCEE55AFA}" destId="{BCB4B8D4-D21A-486C-AB16-2B4A7B4BFE12}" srcOrd="2" destOrd="0" presId="urn:microsoft.com/office/officeart/2008/layout/BendingPictureBlocks"/>
    <dgm:cxn modelId="{3034056E-5C44-4DEF-8D78-A2E592F5F552}" type="presParOf" srcId="{BCB4B8D4-D21A-486C-AB16-2B4A7B4BFE12}" destId="{8E57BACB-7FE0-4C5D-ABE3-860B0E97FE24}" srcOrd="0" destOrd="0" presId="urn:microsoft.com/office/officeart/2008/layout/BendingPictureBlocks"/>
    <dgm:cxn modelId="{7618B5E5-E3BC-498E-A72F-0D48EB6DADFC}" type="presParOf" srcId="{BCB4B8D4-D21A-486C-AB16-2B4A7B4BFE12}" destId="{73BBCF82-9DAC-4AB9-8A19-6499B4F64A44}" srcOrd="1" destOrd="0" presId="urn:microsoft.com/office/officeart/2008/layout/BendingPictureBlocks"/>
    <dgm:cxn modelId="{BC678A66-8BAE-4839-AC2A-EE76FABC9351}" type="presParOf" srcId="{57536C03-F707-4EEB-AE24-A9BFCEE55AFA}" destId="{9E83888A-528B-4978-AE02-6FBB181DD0CB}" srcOrd="3" destOrd="0" presId="urn:microsoft.com/office/officeart/2008/layout/BendingPictureBlocks"/>
    <dgm:cxn modelId="{9E3F9FA6-26D5-4306-B8B6-D4792130D4F1}" type="presParOf" srcId="{57536C03-F707-4EEB-AE24-A9BFCEE55AFA}" destId="{0DE72AEE-18DF-4F8C-9002-B35092E3B4E9}" srcOrd="4" destOrd="0" presId="urn:microsoft.com/office/officeart/2008/layout/BendingPictureBlocks"/>
    <dgm:cxn modelId="{6A0C92DE-DEC0-4CDC-A8FA-317E5E17691A}" type="presParOf" srcId="{0DE72AEE-18DF-4F8C-9002-B35092E3B4E9}" destId="{C46A4B66-F9DE-4134-942C-B4B44DAEFBC8}" srcOrd="0" destOrd="0" presId="urn:microsoft.com/office/officeart/2008/layout/BendingPictureBlocks"/>
    <dgm:cxn modelId="{F4D4B277-7F0F-4903-B7EA-6872B559036D}" type="presParOf" srcId="{0DE72AEE-18DF-4F8C-9002-B35092E3B4E9}" destId="{FECD5647-9A19-4D9C-B760-B1D4264BA0C5}" srcOrd="1" destOrd="0" presId="urn:microsoft.com/office/officeart/2008/layout/BendingPictureBlocks"/>
    <dgm:cxn modelId="{AED85A75-4651-40C1-AE2D-A6E8A2357E09}" type="presParOf" srcId="{57536C03-F707-4EEB-AE24-A9BFCEE55AFA}" destId="{4E74F417-B684-465D-BBD6-B9959C572A6F}" srcOrd="5" destOrd="0" presId="urn:microsoft.com/office/officeart/2008/layout/BendingPictureBlocks"/>
    <dgm:cxn modelId="{2DACFDEC-7D5D-41E8-9104-8E67B896E2E2}" type="presParOf" srcId="{57536C03-F707-4EEB-AE24-A9BFCEE55AFA}" destId="{81FE1B8E-6147-4AC9-BEE0-2716D17B0389}" srcOrd="6" destOrd="0" presId="urn:microsoft.com/office/officeart/2008/layout/BendingPictureBlocks"/>
    <dgm:cxn modelId="{0D9EEC1E-C41B-44AB-AACB-9D7AD6F9C81F}" type="presParOf" srcId="{81FE1B8E-6147-4AC9-BEE0-2716D17B0389}" destId="{21D5BEB7-5EA3-4054-9B19-60F3B5AB0F88}" srcOrd="0" destOrd="0" presId="urn:microsoft.com/office/officeart/2008/layout/BendingPictureBlocks"/>
    <dgm:cxn modelId="{25588AC3-60C3-4C12-9B7B-CE2A179A0590}" type="presParOf" srcId="{81FE1B8E-6147-4AC9-BEE0-2716D17B0389}" destId="{38A3DEC4-48EE-46C1-8E84-428CC6D2B8AF}" srcOrd="1" destOrd="0" presId="urn:microsoft.com/office/officeart/2008/layout/BendingPictureBlocks"/>
    <dgm:cxn modelId="{23C3BDE9-6184-46AF-9BD9-E649721CD78F}" type="presParOf" srcId="{57536C03-F707-4EEB-AE24-A9BFCEE55AFA}" destId="{8E0238FC-4C8E-43F8-ABCC-892EF8410AAC}" srcOrd="7" destOrd="0" presId="urn:microsoft.com/office/officeart/2008/layout/BendingPictureBlocks"/>
    <dgm:cxn modelId="{38228F30-32A3-42EB-ADEE-40CCDC39FC7E}" type="presParOf" srcId="{57536C03-F707-4EEB-AE24-A9BFCEE55AFA}" destId="{C87FC0D0-D0C8-49B4-BFD8-A7B29416EB2F}" srcOrd="8" destOrd="0" presId="urn:microsoft.com/office/officeart/2008/layout/BendingPictureBlocks"/>
    <dgm:cxn modelId="{FBD32CC2-9699-4F48-AFD9-213606985736}" type="presParOf" srcId="{C87FC0D0-D0C8-49B4-BFD8-A7B29416EB2F}" destId="{0FCEEBC0-49F4-4040-8E5B-56B75DD70280}" srcOrd="0" destOrd="0" presId="urn:microsoft.com/office/officeart/2008/layout/BendingPictureBlocks"/>
    <dgm:cxn modelId="{ABA4E870-9558-4225-919A-E0E438E26A81}" type="presParOf" srcId="{C87FC0D0-D0C8-49B4-BFD8-A7B29416EB2F}" destId="{7E37925F-621C-429C-BBCB-835FE520185B}" srcOrd="1" destOrd="0" presId="urn:microsoft.com/office/officeart/2008/layout/BendingPictureBlocks"/>
    <dgm:cxn modelId="{506F7606-452A-4D5F-9B21-EF7B2652D3CA}" type="presParOf" srcId="{57536C03-F707-4EEB-AE24-A9BFCEE55AFA}" destId="{C5DF07DD-1245-4FF9-AB3D-3470760100A1}" srcOrd="9" destOrd="0" presId="urn:microsoft.com/office/officeart/2008/layout/BendingPictureBlocks"/>
    <dgm:cxn modelId="{A36D0C89-501F-40CE-9FCE-C8ED44CBEED0}" type="presParOf" srcId="{57536C03-F707-4EEB-AE24-A9BFCEE55AFA}" destId="{169DFC3D-2D0F-4AD4-B2A8-7300B6ABB87C}" srcOrd="10" destOrd="0" presId="urn:microsoft.com/office/officeart/2008/layout/BendingPictureBlocks"/>
    <dgm:cxn modelId="{FE45BC5D-9CDC-4A73-B06D-0964FC2BA83E}" type="presParOf" srcId="{169DFC3D-2D0F-4AD4-B2A8-7300B6ABB87C}" destId="{DD4FEA82-7D03-42D5-81D7-361B7A286DD7}" srcOrd="0" destOrd="0" presId="urn:microsoft.com/office/officeart/2008/layout/BendingPictureBlocks"/>
    <dgm:cxn modelId="{649D4E9C-4C41-430C-9F5E-838236ADC034}" type="presParOf" srcId="{169DFC3D-2D0F-4AD4-B2A8-7300B6ABB87C}" destId="{9412BC7D-0257-4293-887B-AA65C9CD8F74}" srcOrd="1" destOrd="0" presId="urn:microsoft.com/office/officeart/2008/layout/BendingPictureBlocks"/>
    <dgm:cxn modelId="{02256C5C-F972-428B-A71C-7DB7824F1C34}" type="presParOf" srcId="{57536C03-F707-4EEB-AE24-A9BFCEE55AFA}" destId="{CC9BE008-EBFD-4B5B-BAF1-A4C257F326B8}" srcOrd="11" destOrd="0" presId="urn:microsoft.com/office/officeart/2008/layout/BendingPictureBlocks"/>
    <dgm:cxn modelId="{29C4B246-6C03-4406-B070-2283503CC2AF}" type="presParOf" srcId="{57536C03-F707-4EEB-AE24-A9BFCEE55AFA}" destId="{FE4DDE78-8F12-49C5-B5C2-9B1AC7FC4295}" srcOrd="12" destOrd="0" presId="urn:microsoft.com/office/officeart/2008/layout/BendingPictureBlocks"/>
    <dgm:cxn modelId="{13BAB718-288E-4B74-A5D2-FC5251D1A79A}" type="presParOf" srcId="{FE4DDE78-8F12-49C5-B5C2-9B1AC7FC4295}" destId="{C6827D44-A2D2-42C1-9E68-1E37CFD82DA2}" srcOrd="0" destOrd="0" presId="urn:microsoft.com/office/officeart/2008/layout/BendingPictureBlocks"/>
    <dgm:cxn modelId="{0CFA90AA-3068-4AAC-BDA1-F50ED1855D9D}" type="presParOf" srcId="{FE4DDE78-8F12-49C5-B5C2-9B1AC7FC4295}" destId="{B83858BA-9FEB-4B04-87C3-CA81418DDD64}" srcOrd="1" destOrd="0" presId="urn:microsoft.com/office/officeart/2008/layout/BendingPictureBlocks"/>
    <dgm:cxn modelId="{DE023756-D9E1-4DE9-A285-81DEDB45FDCE}" type="presParOf" srcId="{57536C03-F707-4EEB-AE24-A9BFCEE55AFA}" destId="{1BF906FF-4A41-4C1F-A568-590AB9C55AF0}" srcOrd="13" destOrd="0" presId="urn:microsoft.com/office/officeart/2008/layout/BendingPictureBlocks"/>
    <dgm:cxn modelId="{FE79BA33-183D-41C4-AE8A-B2F2CDEE6D45}" type="presParOf" srcId="{57536C03-F707-4EEB-AE24-A9BFCEE55AFA}" destId="{DDAE74FB-7840-4D0A-830C-5D56615D4D86}" srcOrd="14" destOrd="0" presId="urn:microsoft.com/office/officeart/2008/layout/BendingPictureBlocks"/>
    <dgm:cxn modelId="{E7EE47AF-6D92-40C9-9922-50A52AABD0CF}" type="presParOf" srcId="{DDAE74FB-7840-4D0A-830C-5D56615D4D86}" destId="{D312ABE3-1FB8-4CC5-9E51-AC3A5C095327}" srcOrd="0" destOrd="0" presId="urn:microsoft.com/office/officeart/2008/layout/BendingPictureBlocks"/>
    <dgm:cxn modelId="{4C2D6CBD-E85A-4DC9-B3BF-F8BCF49A427A}" type="presParOf" srcId="{DDAE74FB-7840-4D0A-830C-5D56615D4D86}" destId="{75B6E83C-E681-420B-81AE-B19F96D13719}"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1D50AD-2A1B-4117-875D-C7D5B48032AB}" type="doc">
      <dgm:prSet loTypeId="urn:microsoft.com/office/officeart/2005/8/layout/lProcess2" loCatId="list" qsTypeId="urn:microsoft.com/office/officeart/2005/8/quickstyle/simple1" qsCatId="simple" csTypeId="urn:microsoft.com/office/officeart/2005/8/colors/accent1_2" csCatId="accent1" phldr="1"/>
      <dgm:spPr/>
    </dgm:pt>
    <dgm:pt modelId="{A79A9FD2-E088-4A01-ADD5-9D10C5BD26DC}">
      <dgm:prSet phldrT="[Text]"/>
      <dgm:spPr/>
      <dgm:t>
        <a:bodyPr/>
        <a:lstStyle/>
        <a:p>
          <a:r>
            <a:rPr lang="en-US" dirty="0" smtClean="0"/>
            <a:t>MAY 23</a:t>
          </a:r>
          <a:endParaRPr lang="en-US" dirty="0"/>
        </a:p>
      </dgm:t>
    </dgm:pt>
    <dgm:pt modelId="{2F02FFFC-BE09-48F9-AAF4-0B3F1E811CA0}" type="parTrans" cxnId="{0B5A1722-D671-491D-A9A1-AB6F0A0AB707}">
      <dgm:prSet/>
      <dgm:spPr/>
      <dgm:t>
        <a:bodyPr/>
        <a:lstStyle/>
        <a:p>
          <a:endParaRPr lang="en-US"/>
        </a:p>
      </dgm:t>
    </dgm:pt>
    <dgm:pt modelId="{7AAB9ED1-CD61-481F-8904-4A2E5A757E11}" type="sibTrans" cxnId="{0B5A1722-D671-491D-A9A1-AB6F0A0AB707}">
      <dgm:prSet/>
      <dgm:spPr/>
      <dgm:t>
        <a:bodyPr/>
        <a:lstStyle/>
        <a:p>
          <a:endParaRPr lang="en-US"/>
        </a:p>
      </dgm:t>
    </dgm:pt>
    <dgm:pt modelId="{F8E74FB3-202C-4E08-AF27-AD81B1EB4DCC}">
      <dgm:prSet/>
      <dgm:spPr/>
      <dgm:t>
        <a:bodyPr/>
        <a:lstStyle/>
        <a:p>
          <a:r>
            <a:rPr lang="en-US" dirty="0" smtClean="0"/>
            <a:t>SEP. 26</a:t>
          </a:r>
          <a:endParaRPr lang="en-US" dirty="0"/>
        </a:p>
      </dgm:t>
    </dgm:pt>
    <dgm:pt modelId="{285B9F70-087C-4CA9-BF94-A70279E74204}" type="parTrans" cxnId="{5855A962-BD24-4BE8-8FB2-F1FF753055DF}">
      <dgm:prSet/>
      <dgm:spPr/>
      <dgm:t>
        <a:bodyPr/>
        <a:lstStyle/>
        <a:p>
          <a:endParaRPr lang="en-US"/>
        </a:p>
      </dgm:t>
    </dgm:pt>
    <dgm:pt modelId="{6C0CA8F5-22E6-4CD1-8445-0FEB31ACC6EE}" type="sibTrans" cxnId="{5855A962-BD24-4BE8-8FB2-F1FF753055DF}">
      <dgm:prSet/>
      <dgm:spPr/>
      <dgm:t>
        <a:bodyPr/>
        <a:lstStyle/>
        <a:p>
          <a:endParaRPr lang="en-US"/>
        </a:p>
      </dgm:t>
    </dgm:pt>
    <dgm:pt modelId="{48060C03-D79C-4BD8-B79F-325D3C49F949}">
      <dgm:prSet phldrT="[Text]"/>
      <dgm:spPr/>
      <dgm:t>
        <a:bodyPr/>
        <a:lstStyle/>
        <a:p>
          <a:r>
            <a:rPr lang="en-US" dirty="0" smtClean="0"/>
            <a:t>NH </a:t>
          </a:r>
          <a:br>
            <a:rPr lang="en-US" dirty="0" smtClean="0"/>
          </a:br>
          <a:r>
            <a:rPr lang="en-US" dirty="0" smtClean="0"/>
            <a:t>State </a:t>
          </a:r>
          <a:br>
            <a:rPr lang="en-US" dirty="0" smtClean="0"/>
          </a:br>
          <a:r>
            <a:rPr lang="en-US" dirty="0" smtClean="0"/>
            <a:t>House </a:t>
          </a:r>
          <a:endParaRPr lang="en-US" dirty="0"/>
        </a:p>
      </dgm:t>
    </dgm:pt>
    <dgm:pt modelId="{FBCB4A1A-64D6-4DF6-9EF1-604AF873A69C}" type="parTrans" cxnId="{7134CCB9-2664-4026-8423-E1F37432F149}">
      <dgm:prSet/>
      <dgm:spPr/>
      <dgm:t>
        <a:bodyPr/>
        <a:lstStyle/>
        <a:p>
          <a:endParaRPr lang="en-US"/>
        </a:p>
      </dgm:t>
    </dgm:pt>
    <dgm:pt modelId="{6432E4D5-6743-403C-85AB-EF7AC450C57D}" type="sibTrans" cxnId="{7134CCB9-2664-4026-8423-E1F37432F149}">
      <dgm:prSet/>
      <dgm:spPr/>
      <dgm:t>
        <a:bodyPr/>
        <a:lstStyle/>
        <a:p>
          <a:endParaRPr lang="en-US"/>
        </a:p>
      </dgm:t>
    </dgm:pt>
    <dgm:pt modelId="{A1A44809-819C-4B0E-A184-1937D72D35AC}">
      <dgm:prSet phldrT="[Text]"/>
      <dgm:spPr/>
      <dgm:t>
        <a:bodyPr/>
        <a:lstStyle/>
        <a:p>
          <a:r>
            <a:rPr lang="en-US" dirty="0" smtClean="0"/>
            <a:t>NY </a:t>
          </a:r>
          <a:br>
            <a:rPr lang="en-US" dirty="0" smtClean="0"/>
          </a:br>
          <a:r>
            <a:rPr lang="en-US" dirty="0" smtClean="0"/>
            <a:t>State Assembly</a:t>
          </a:r>
          <a:endParaRPr lang="en-US" dirty="0"/>
        </a:p>
      </dgm:t>
    </dgm:pt>
    <dgm:pt modelId="{EBB727ED-F794-4F26-A714-C24B9541A1C8}" type="parTrans" cxnId="{CB53A698-3ADC-4717-AF09-94448843499E}">
      <dgm:prSet/>
      <dgm:spPr/>
      <dgm:t>
        <a:bodyPr/>
        <a:lstStyle/>
        <a:p>
          <a:endParaRPr lang="en-US"/>
        </a:p>
      </dgm:t>
    </dgm:pt>
    <dgm:pt modelId="{BEBE072A-FA57-4926-A186-F169FE7FFA91}" type="sibTrans" cxnId="{CB53A698-3ADC-4717-AF09-94448843499E}">
      <dgm:prSet/>
      <dgm:spPr/>
      <dgm:t>
        <a:bodyPr/>
        <a:lstStyle/>
        <a:p>
          <a:endParaRPr lang="en-US"/>
        </a:p>
      </dgm:t>
    </dgm:pt>
    <dgm:pt modelId="{FF830DEE-381F-4774-8D36-9C5001EE5F38}">
      <dgm:prSet phldrT="[Text]"/>
      <dgm:spPr/>
      <dgm:t>
        <a:bodyPr/>
        <a:lstStyle/>
        <a:p>
          <a:r>
            <a:rPr lang="en-US" dirty="0" smtClean="0"/>
            <a:t>JUL. 11</a:t>
          </a:r>
          <a:endParaRPr lang="en-US" dirty="0"/>
        </a:p>
      </dgm:t>
    </dgm:pt>
    <dgm:pt modelId="{A38D44AC-A12E-45AD-B6C9-D239B563331A}" type="parTrans" cxnId="{B560FC03-B035-4C69-A59B-8AFAA2A1E50B}">
      <dgm:prSet/>
      <dgm:spPr/>
      <dgm:t>
        <a:bodyPr/>
        <a:lstStyle/>
        <a:p>
          <a:endParaRPr lang="en-US"/>
        </a:p>
      </dgm:t>
    </dgm:pt>
    <dgm:pt modelId="{C4337D15-116D-426D-8176-B493505FCE42}" type="sibTrans" cxnId="{B560FC03-B035-4C69-A59B-8AFAA2A1E50B}">
      <dgm:prSet/>
      <dgm:spPr/>
      <dgm:t>
        <a:bodyPr/>
        <a:lstStyle/>
        <a:p>
          <a:endParaRPr lang="en-US"/>
        </a:p>
      </dgm:t>
    </dgm:pt>
    <dgm:pt modelId="{54DFF2B8-7179-4578-8C2F-7EE23E72879C}">
      <dgm:prSet phldrT="[Text]"/>
      <dgm:spPr/>
      <dgm:t>
        <a:bodyPr/>
        <a:lstStyle/>
        <a:p>
          <a:r>
            <a:rPr lang="en-US" dirty="0" smtClean="0"/>
            <a:t>OK </a:t>
          </a:r>
          <a:br>
            <a:rPr lang="en-US" dirty="0" smtClean="0"/>
          </a:br>
          <a:r>
            <a:rPr lang="en-US" dirty="0" smtClean="0"/>
            <a:t>State Senate </a:t>
          </a:r>
          <a:endParaRPr lang="en-US" dirty="0"/>
        </a:p>
      </dgm:t>
    </dgm:pt>
    <dgm:pt modelId="{71C72D27-7D82-4BFD-9A39-CAA5C25CAF8B}" type="parTrans" cxnId="{B7EAA0FB-BCF0-41DE-8116-7F35FD6F030E}">
      <dgm:prSet/>
      <dgm:spPr/>
      <dgm:t>
        <a:bodyPr/>
        <a:lstStyle/>
        <a:p>
          <a:endParaRPr lang="en-US"/>
        </a:p>
      </dgm:t>
    </dgm:pt>
    <dgm:pt modelId="{63B35875-AEC3-45D5-950E-B1BFCAAC2362}" type="sibTrans" cxnId="{B7EAA0FB-BCF0-41DE-8116-7F35FD6F030E}">
      <dgm:prSet/>
      <dgm:spPr/>
      <dgm:t>
        <a:bodyPr/>
        <a:lstStyle/>
        <a:p>
          <a:endParaRPr lang="en-US"/>
        </a:p>
      </dgm:t>
    </dgm:pt>
    <dgm:pt modelId="{EAF6B8F3-1FC0-4A5A-B2A1-17197913A656}">
      <dgm:prSet phldrT="[Text]"/>
      <dgm:spPr/>
      <dgm:t>
        <a:bodyPr/>
        <a:lstStyle/>
        <a:p>
          <a:r>
            <a:rPr lang="en-US" dirty="0" smtClean="0"/>
            <a:t>SEP. 12</a:t>
          </a:r>
          <a:endParaRPr lang="en-US" dirty="0"/>
        </a:p>
      </dgm:t>
    </dgm:pt>
    <dgm:pt modelId="{1D0AE05A-C747-4A4D-886A-DC4DAD6DA1EB}" type="parTrans" cxnId="{D26A125B-AE8F-4645-BF3B-3C70239AF377}">
      <dgm:prSet/>
      <dgm:spPr/>
      <dgm:t>
        <a:bodyPr/>
        <a:lstStyle/>
        <a:p>
          <a:endParaRPr lang="en-US"/>
        </a:p>
      </dgm:t>
    </dgm:pt>
    <dgm:pt modelId="{37CEEE26-944C-4B48-A600-2C7726203CF5}" type="sibTrans" cxnId="{D26A125B-AE8F-4645-BF3B-3C70239AF377}">
      <dgm:prSet/>
      <dgm:spPr/>
      <dgm:t>
        <a:bodyPr/>
        <a:lstStyle/>
        <a:p>
          <a:endParaRPr lang="en-US"/>
        </a:p>
      </dgm:t>
    </dgm:pt>
    <dgm:pt modelId="{D0E4B14D-E898-4A87-BBB3-A478AB5984F6}">
      <dgm:prSet phldrT="[Text]"/>
      <dgm:spPr/>
      <dgm:t>
        <a:bodyPr/>
        <a:lstStyle/>
        <a:p>
          <a:r>
            <a:rPr lang="en-US" dirty="0" smtClean="0"/>
            <a:t>NH </a:t>
          </a:r>
          <a:br>
            <a:rPr lang="en-US" dirty="0" smtClean="0"/>
          </a:br>
          <a:r>
            <a:rPr lang="en-US" dirty="0" smtClean="0"/>
            <a:t>State </a:t>
          </a:r>
          <a:br>
            <a:rPr lang="en-US" dirty="0" smtClean="0"/>
          </a:br>
          <a:r>
            <a:rPr lang="en-US" dirty="0" smtClean="0"/>
            <a:t>House</a:t>
          </a:r>
          <a:endParaRPr lang="en-US" dirty="0"/>
        </a:p>
      </dgm:t>
    </dgm:pt>
    <dgm:pt modelId="{53C6556B-21AD-478F-969A-CD1655B4A214}" type="parTrans" cxnId="{11B90A81-D4A6-45F6-9D3A-3768BE1C0D1E}">
      <dgm:prSet/>
      <dgm:spPr/>
      <dgm:t>
        <a:bodyPr/>
        <a:lstStyle/>
        <a:p>
          <a:endParaRPr lang="en-US"/>
        </a:p>
      </dgm:t>
    </dgm:pt>
    <dgm:pt modelId="{AB1DD034-226D-403E-9BD3-48D768B6C906}" type="sibTrans" cxnId="{11B90A81-D4A6-45F6-9D3A-3768BE1C0D1E}">
      <dgm:prSet/>
      <dgm:spPr/>
      <dgm:t>
        <a:bodyPr/>
        <a:lstStyle/>
        <a:p>
          <a:endParaRPr lang="en-US"/>
        </a:p>
      </dgm:t>
    </dgm:pt>
    <dgm:pt modelId="{2C9CD760-4BF1-4AE7-B7AE-162D2655C9FE}">
      <dgm:prSet phldrT="[Text]"/>
      <dgm:spPr/>
      <dgm:t>
        <a:bodyPr/>
        <a:lstStyle/>
        <a:p>
          <a:r>
            <a:rPr lang="en-US" dirty="0" smtClean="0"/>
            <a:t>OK </a:t>
          </a:r>
          <a:br>
            <a:rPr lang="en-US" dirty="0" smtClean="0"/>
          </a:br>
          <a:r>
            <a:rPr lang="en-US" dirty="0" smtClean="0"/>
            <a:t>State </a:t>
          </a:r>
          <a:br>
            <a:rPr lang="en-US" dirty="0" smtClean="0"/>
          </a:br>
          <a:r>
            <a:rPr lang="en-US" dirty="0" smtClean="0"/>
            <a:t>House</a:t>
          </a:r>
          <a:endParaRPr lang="en-US" dirty="0"/>
        </a:p>
      </dgm:t>
    </dgm:pt>
    <dgm:pt modelId="{8F46C845-FFA9-4A23-B53D-123CAC6ECB0D}" type="parTrans" cxnId="{A184D1BC-CDCA-4C54-A1A8-CE5311D70C7D}">
      <dgm:prSet/>
      <dgm:spPr/>
      <dgm:t>
        <a:bodyPr/>
        <a:lstStyle/>
        <a:p>
          <a:endParaRPr lang="en-US"/>
        </a:p>
      </dgm:t>
    </dgm:pt>
    <dgm:pt modelId="{C2AC4FFA-CDA9-4147-819C-00632438CABB}" type="sibTrans" cxnId="{A184D1BC-CDCA-4C54-A1A8-CE5311D70C7D}">
      <dgm:prSet/>
      <dgm:spPr/>
      <dgm:t>
        <a:bodyPr/>
        <a:lstStyle/>
        <a:p>
          <a:endParaRPr lang="en-US"/>
        </a:p>
      </dgm:t>
    </dgm:pt>
    <dgm:pt modelId="{903BF4AE-FB71-4394-9D3B-E7AA3A045C44}">
      <dgm:prSet/>
      <dgm:spPr/>
      <dgm:t>
        <a:bodyPr/>
        <a:lstStyle/>
        <a:p>
          <a:r>
            <a:rPr lang="en-US" dirty="0" smtClean="0"/>
            <a:t>NH </a:t>
          </a:r>
          <a:br>
            <a:rPr lang="en-US" dirty="0" smtClean="0"/>
          </a:br>
          <a:r>
            <a:rPr lang="en-US" dirty="0" smtClean="0"/>
            <a:t>State</a:t>
          </a:r>
          <a:br>
            <a:rPr lang="en-US" dirty="0" smtClean="0"/>
          </a:br>
          <a:r>
            <a:rPr lang="en-US" dirty="0" smtClean="0"/>
            <a:t>House</a:t>
          </a:r>
          <a:endParaRPr lang="en-US" dirty="0"/>
        </a:p>
      </dgm:t>
    </dgm:pt>
    <dgm:pt modelId="{907BF96B-99BA-4CB3-85EB-37A2955F390A}" type="parTrans" cxnId="{E6E50640-81B7-4C51-ACFF-69DC2DF16056}">
      <dgm:prSet/>
      <dgm:spPr/>
      <dgm:t>
        <a:bodyPr/>
        <a:lstStyle/>
        <a:p>
          <a:endParaRPr lang="en-US"/>
        </a:p>
      </dgm:t>
    </dgm:pt>
    <dgm:pt modelId="{54D0C291-D60B-427E-BFC9-102D43E3B6AE}" type="sibTrans" cxnId="{E6E50640-81B7-4C51-ACFF-69DC2DF16056}">
      <dgm:prSet/>
      <dgm:spPr/>
      <dgm:t>
        <a:bodyPr/>
        <a:lstStyle/>
        <a:p>
          <a:endParaRPr lang="en-US"/>
        </a:p>
      </dgm:t>
    </dgm:pt>
    <dgm:pt modelId="{E50B65EC-5CD3-4E7F-B634-EC815E8DCAB4}">
      <dgm:prSet/>
      <dgm:spPr/>
      <dgm:t>
        <a:bodyPr/>
        <a:lstStyle/>
        <a:p>
          <a:r>
            <a:rPr lang="en-US" dirty="0" smtClean="0"/>
            <a:t>FL </a:t>
          </a:r>
          <a:br>
            <a:rPr lang="en-US" dirty="0" smtClean="0"/>
          </a:br>
          <a:r>
            <a:rPr lang="en-US" dirty="0" smtClean="0"/>
            <a:t>State </a:t>
          </a:r>
          <a:br>
            <a:rPr lang="en-US" dirty="0" smtClean="0"/>
          </a:br>
          <a:r>
            <a:rPr lang="en-US" dirty="0" smtClean="0"/>
            <a:t>Senate</a:t>
          </a:r>
          <a:endParaRPr lang="en-US" dirty="0"/>
        </a:p>
      </dgm:t>
    </dgm:pt>
    <dgm:pt modelId="{9C71E24B-DF37-4625-A98B-48661D0F373C}" type="parTrans" cxnId="{CC5659B3-22A2-4C6D-9EEC-15FCB5E2416D}">
      <dgm:prSet/>
      <dgm:spPr/>
      <dgm:t>
        <a:bodyPr/>
        <a:lstStyle/>
        <a:p>
          <a:endParaRPr lang="en-US"/>
        </a:p>
      </dgm:t>
    </dgm:pt>
    <dgm:pt modelId="{890B5E83-E30D-44AD-B078-B2D7484717D9}" type="sibTrans" cxnId="{CC5659B3-22A2-4C6D-9EEC-15FCB5E2416D}">
      <dgm:prSet/>
      <dgm:spPr/>
      <dgm:t>
        <a:bodyPr/>
        <a:lstStyle/>
        <a:p>
          <a:endParaRPr lang="en-US"/>
        </a:p>
      </dgm:t>
    </dgm:pt>
    <dgm:pt modelId="{EECC5C18-FD0D-4A4A-9E61-000075278D38}">
      <dgm:prSet/>
      <dgm:spPr/>
      <dgm:t>
        <a:bodyPr/>
        <a:lstStyle/>
        <a:p>
          <a:r>
            <a:rPr lang="en-US" dirty="0" smtClean="0">
              <a:solidFill>
                <a:schemeClr val="tx1">
                  <a:lumMod val="65000"/>
                  <a:lumOff val="35000"/>
                </a:schemeClr>
              </a:solidFill>
            </a:rPr>
            <a:t>NOV. 7</a:t>
          </a:r>
          <a:endParaRPr lang="en-US" dirty="0">
            <a:solidFill>
              <a:schemeClr val="tx1">
                <a:lumMod val="65000"/>
                <a:lumOff val="35000"/>
              </a:schemeClr>
            </a:solidFill>
          </a:endParaRPr>
        </a:p>
      </dgm:t>
    </dgm:pt>
    <dgm:pt modelId="{35DC5A2D-3AD2-4016-93CE-DE0BDC73E65F}" type="parTrans" cxnId="{4F956144-6F33-4E10-9B9D-F2B582D7820E}">
      <dgm:prSet/>
      <dgm:spPr/>
      <dgm:t>
        <a:bodyPr/>
        <a:lstStyle/>
        <a:p>
          <a:endParaRPr lang="en-US"/>
        </a:p>
      </dgm:t>
    </dgm:pt>
    <dgm:pt modelId="{21EE6967-EDCA-4F9B-AF12-8B402008C6B0}" type="sibTrans" cxnId="{4F956144-6F33-4E10-9B9D-F2B582D7820E}">
      <dgm:prSet/>
      <dgm:spPr/>
      <dgm:t>
        <a:bodyPr/>
        <a:lstStyle/>
        <a:p>
          <a:endParaRPr lang="en-US"/>
        </a:p>
      </dgm:t>
    </dgm:pt>
    <dgm:pt modelId="{3C0F941B-2379-4643-9D27-EA0D0D79CE79}">
      <dgm:prSet/>
      <dgm:spPr>
        <a:solidFill>
          <a:srgbClr val="5BABF3"/>
        </a:solidFill>
      </dgm:spPr>
      <dgm:t>
        <a:bodyPr/>
        <a:lstStyle/>
        <a:p>
          <a:r>
            <a:rPr lang="en-US" dirty="0" smtClean="0">
              <a:solidFill>
                <a:schemeClr val="tx1">
                  <a:lumMod val="65000"/>
                  <a:lumOff val="35000"/>
                </a:schemeClr>
              </a:solidFill>
            </a:rPr>
            <a:t>NJ State H</a:t>
          </a:r>
          <a:endParaRPr lang="en-US" dirty="0">
            <a:solidFill>
              <a:schemeClr val="tx1">
                <a:lumMod val="65000"/>
                <a:lumOff val="35000"/>
              </a:schemeClr>
            </a:solidFill>
          </a:endParaRPr>
        </a:p>
      </dgm:t>
    </dgm:pt>
    <dgm:pt modelId="{E91FCDDC-8A5A-41A0-8866-EA688D063ABD}" type="parTrans" cxnId="{B667A345-C91F-4B5E-804D-66EB141192C1}">
      <dgm:prSet/>
      <dgm:spPr/>
      <dgm:t>
        <a:bodyPr/>
        <a:lstStyle/>
        <a:p>
          <a:endParaRPr lang="en-US"/>
        </a:p>
      </dgm:t>
    </dgm:pt>
    <dgm:pt modelId="{D767DB31-0EDE-4C0B-A7C8-77C3ABBFFEF6}" type="sibTrans" cxnId="{B667A345-C91F-4B5E-804D-66EB141192C1}">
      <dgm:prSet/>
      <dgm:spPr/>
      <dgm:t>
        <a:bodyPr/>
        <a:lstStyle/>
        <a:p>
          <a:endParaRPr lang="en-US"/>
        </a:p>
      </dgm:t>
    </dgm:pt>
    <dgm:pt modelId="{EE3B6CFD-E77A-4022-BC48-AE1A376E8D7A}">
      <dgm:prSet/>
      <dgm:spPr/>
      <dgm:t>
        <a:bodyPr/>
        <a:lstStyle/>
        <a:p>
          <a:r>
            <a:rPr lang="en-US" dirty="0" smtClean="0">
              <a:solidFill>
                <a:schemeClr val="tx1">
                  <a:lumMod val="65000"/>
                  <a:lumOff val="35000"/>
                </a:schemeClr>
              </a:solidFill>
            </a:rPr>
            <a:t>DEC. 12</a:t>
          </a:r>
          <a:endParaRPr lang="en-US" dirty="0">
            <a:solidFill>
              <a:schemeClr val="tx1">
                <a:lumMod val="65000"/>
                <a:lumOff val="35000"/>
              </a:schemeClr>
            </a:solidFill>
          </a:endParaRPr>
        </a:p>
      </dgm:t>
    </dgm:pt>
    <dgm:pt modelId="{83CB027D-9517-447A-9DBC-5ADD08787D29}" type="parTrans" cxnId="{609C66DD-7D18-4C44-A26A-0939D65283DC}">
      <dgm:prSet/>
      <dgm:spPr/>
      <dgm:t>
        <a:bodyPr/>
        <a:lstStyle/>
        <a:p>
          <a:endParaRPr lang="en-US"/>
        </a:p>
      </dgm:t>
    </dgm:pt>
    <dgm:pt modelId="{A3A56EA9-FD03-42F7-94C6-5F7D20D06B87}" type="sibTrans" cxnId="{609C66DD-7D18-4C44-A26A-0939D65283DC}">
      <dgm:prSet/>
      <dgm:spPr/>
      <dgm:t>
        <a:bodyPr/>
        <a:lstStyle/>
        <a:p>
          <a:endParaRPr lang="en-US"/>
        </a:p>
      </dgm:t>
    </dgm:pt>
    <dgm:pt modelId="{6C6F6F67-C0AC-4C3F-BA57-5F42B74947D5}">
      <dgm:prSet phldrT="[Text]"/>
      <dgm:spPr/>
      <dgm:t>
        <a:bodyPr/>
        <a:lstStyle/>
        <a:p>
          <a:r>
            <a:rPr lang="en-US" dirty="0" smtClean="0"/>
            <a:t>OK </a:t>
          </a:r>
          <a:br>
            <a:rPr lang="en-US" dirty="0" smtClean="0"/>
          </a:br>
          <a:r>
            <a:rPr lang="en-US" dirty="0" smtClean="0"/>
            <a:t>State </a:t>
          </a:r>
          <a:br>
            <a:rPr lang="en-US" dirty="0" smtClean="0"/>
          </a:br>
          <a:r>
            <a:rPr lang="en-US" dirty="0" smtClean="0"/>
            <a:t>House </a:t>
          </a:r>
          <a:endParaRPr lang="en-US" dirty="0"/>
        </a:p>
      </dgm:t>
    </dgm:pt>
    <dgm:pt modelId="{0B2C64B8-25CF-438B-8F42-1C072EB59866}" type="parTrans" cxnId="{07238286-AF94-42C7-A81B-8459F2E5ADB7}">
      <dgm:prSet/>
      <dgm:spPr/>
      <dgm:t>
        <a:bodyPr/>
        <a:lstStyle/>
        <a:p>
          <a:endParaRPr lang="en-US"/>
        </a:p>
      </dgm:t>
    </dgm:pt>
    <dgm:pt modelId="{29A6017D-B36D-4C14-B761-B89B896A6712}" type="sibTrans" cxnId="{07238286-AF94-42C7-A81B-8459F2E5ADB7}">
      <dgm:prSet/>
      <dgm:spPr/>
      <dgm:t>
        <a:bodyPr/>
        <a:lstStyle/>
        <a:p>
          <a:endParaRPr lang="en-US"/>
        </a:p>
      </dgm:t>
    </dgm:pt>
    <dgm:pt modelId="{C6CA3D6F-CF3F-4FBF-BF92-84BD8AE6690E}">
      <dgm:prSet/>
      <dgm:spPr>
        <a:solidFill>
          <a:srgbClr val="5BABF3"/>
        </a:solidFill>
      </dgm:spPr>
      <dgm:t>
        <a:bodyPr/>
        <a:lstStyle/>
        <a:p>
          <a:r>
            <a:rPr lang="en-US" dirty="0" smtClean="0">
              <a:solidFill>
                <a:schemeClr val="tx1">
                  <a:lumMod val="65000"/>
                  <a:lumOff val="35000"/>
                </a:schemeClr>
              </a:solidFill>
            </a:rPr>
            <a:t>NJ State S</a:t>
          </a:r>
          <a:endParaRPr lang="en-US" dirty="0">
            <a:solidFill>
              <a:schemeClr val="tx1">
                <a:lumMod val="65000"/>
                <a:lumOff val="35000"/>
              </a:schemeClr>
            </a:solidFill>
          </a:endParaRPr>
        </a:p>
      </dgm:t>
    </dgm:pt>
    <dgm:pt modelId="{1B70C939-0B46-4428-B701-B2647822A8FE}" type="parTrans" cxnId="{E061BF98-28AB-4EC9-ACD7-25ABB4751535}">
      <dgm:prSet/>
      <dgm:spPr/>
      <dgm:t>
        <a:bodyPr/>
        <a:lstStyle/>
        <a:p>
          <a:endParaRPr lang="en-US"/>
        </a:p>
      </dgm:t>
    </dgm:pt>
    <dgm:pt modelId="{B9FBF3BB-82EC-41BD-B77E-3DB28187EB5D}" type="sibTrans" cxnId="{E061BF98-28AB-4EC9-ACD7-25ABB4751535}">
      <dgm:prSet/>
      <dgm:spPr/>
      <dgm:t>
        <a:bodyPr/>
        <a:lstStyle/>
        <a:p>
          <a:endParaRPr lang="en-US"/>
        </a:p>
      </dgm:t>
    </dgm:pt>
    <dgm:pt modelId="{7323904B-6B46-4530-9EC2-14A57560BFCF}">
      <dgm:prSet/>
      <dgm:spPr>
        <a:solidFill>
          <a:srgbClr val="5BABF3"/>
        </a:solidFill>
      </dgm:spPr>
      <dgm:t>
        <a:bodyPr/>
        <a:lstStyle/>
        <a:p>
          <a:r>
            <a:rPr lang="en-US" dirty="0" smtClean="0">
              <a:solidFill>
                <a:schemeClr val="tx1">
                  <a:lumMod val="65000"/>
                  <a:lumOff val="35000"/>
                </a:schemeClr>
              </a:solidFill>
            </a:rPr>
            <a:t>VA State H</a:t>
          </a:r>
          <a:endParaRPr lang="en-US" dirty="0">
            <a:solidFill>
              <a:schemeClr val="tx1">
                <a:lumMod val="65000"/>
                <a:lumOff val="35000"/>
              </a:schemeClr>
            </a:solidFill>
          </a:endParaRPr>
        </a:p>
      </dgm:t>
    </dgm:pt>
    <dgm:pt modelId="{A9F89857-1FD7-4C09-8C13-CD9A951DDE54}" type="parTrans" cxnId="{E3B23495-0A29-4285-BDA4-AC6764F7D371}">
      <dgm:prSet/>
      <dgm:spPr/>
      <dgm:t>
        <a:bodyPr/>
        <a:lstStyle/>
        <a:p>
          <a:endParaRPr lang="en-US"/>
        </a:p>
      </dgm:t>
    </dgm:pt>
    <dgm:pt modelId="{9D1F0B85-0750-48F9-A88A-5B4664C12193}" type="sibTrans" cxnId="{E3B23495-0A29-4285-BDA4-AC6764F7D371}">
      <dgm:prSet/>
      <dgm:spPr/>
      <dgm:t>
        <a:bodyPr/>
        <a:lstStyle/>
        <a:p>
          <a:endParaRPr lang="en-US"/>
        </a:p>
      </dgm:t>
    </dgm:pt>
    <dgm:pt modelId="{B3A453CD-2A18-4148-AF5B-9517BBB37408}">
      <dgm:prSet/>
      <dgm:spPr>
        <a:solidFill>
          <a:srgbClr val="5BABF3"/>
        </a:solidFill>
      </dgm:spPr>
      <dgm:t>
        <a:bodyPr/>
        <a:lstStyle/>
        <a:p>
          <a:r>
            <a:rPr lang="en-US" dirty="0" smtClean="0">
              <a:solidFill>
                <a:schemeClr val="tx1">
                  <a:lumMod val="65000"/>
                  <a:lumOff val="35000"/>
                </a:schemeClr>
              </a:solidFill>
            </a:rPr>
            <a:t>NJ Gov.</a:t>
          </a:r>
          <a:endParaRPr lang="en-US" dirty="0">
            <a:solidFill>
              <a:schemeClr val="tx1">
                <a:lumMod val="65000"/>
                <a:lumOff val="35000"/>
              </a:schemeClr>
            </a:solidFill>
          </a:endParaRPr>
        </a:p>
      </dgm:t>
    </dgm:pt>
    <dgm:pt modelId="{3F123233-9EB0-4943-B7D6-049F934D0435}" type="parTrans" cxnId="{AAD4A632-78BE-4433-AB7C-2D9399096952}">
      <dgm:prSet/>
      <dgm:spPr/>
      <dgm:t>
        <a:bodyPr/>
        <a:lstStyle/>
        <a:p>
          <a:endParaRPr lang="en-US"/>
        </a:p>
      </dgm:t>
    </dgm:pt>
    <dgm:pt modelId="{F97A8EB4-6011-4288-B0BA-B3D60E91EB01}" type="sibTrans" cxnId="{AAD4A632-78BE-4433-AB7C-2D9399096952}">
      <dgm:prSet/>
      <dgm:spPr/>
      <dgm:t>
        <a:bodyPr/>
        <a:lstStyle/>
        <a:p>
          <a:endParaRPr lang="en-US"/>
        </a:p>
      </dgm:t>
    </dgm:pt>
    <dgm:pt modelId="{446137F8-9A27-402C-BD8A-84EF3CF102E5}">
      <dgm:prSet/>
      <dgm:spPr>
        <a:solidFill>
          <a:srgbClr val="5BABF3"/>
        </a:solidFill>
      </dgm:spPr>
      <dgm:t>
        <a:bodyPr/>
        <a:lstStyle/>
        <a:p>
          <a:r>
            <a:rPr lang="en-US" dirty="0" smtClean="0">
              <a:solidFill>
                <a:schemeClr val="tx1">
                  <a:lumMod val="65000"/>
                  <a:lumOff val="35000"/>
                </a:schemeClr>
              </a:solidFill>
            </a:rPr>
            <a:t>Alabama </a:t>
          </a:r>
          <a:br>
            <a:rPr lang="en-US" dirty="0" smtClean="0">
              <a:solidFill>
                <a:schemeClr val="tx1">
                  <a:lumMod val="65000"/>
                  <a:lumOff val="35000"/>
                </a:schemeClr>
              </a:solidFill>
            </a:rPr>
          </a:br>
          <a:r>
            <a:rPr lang="en-US" dirty="0" smtClean="0">
              <a:solidFill>
                <a:schemeClr val="tx1">
                  <a:lumMod val="65000"/>
                  <a:lumOff val="35000"/>
                </a:schemeClr>
              </a:solidFill>
            </a:rPr>
            <a:t>US</a:t>
          </a:r>
          <a:br>
            <a:rPr lang="en-US" dirty="0" smtClean="0">
              <a:solidFill>
                <a:schemeClr val="tx1">
                  <a:lumMod val="65000"/>
                  <a:lumOff val="35000"/>
                </a:schemeClr>
              </a:solidFill>
            </a:rPr>
          </a:br>
          <a:r>
            <a:rPr lang="en-US" dirty="0" smtClean="0">
              <a:solidFill>
                <a:schemeClr val="tx1">
                  <a:lumMod val="65000"/>
                  <a:lumOff val="35000"/>
                </a:schemeClr>
              </a:solidFill>
            </a:rPr>
            <a:t>Senate</a:t>
          </a:r>
          <a:endParaRPr lang="en-US" dirty="0">
            <a:solidFill>
              <a:schemeClr val="tx1">
                <a:lumMod val="65000"/>
                <a:lumOff val="35000"/>
              </a:schemeClr>
            </a:solidFill>
          </a:endParaRPr>
        </a:p>
      </dgm:t>
    </dgm:pt>
    <dgm:pt modelId="{D8DA964E-14D9-479D-AE06-04D08DBDA729}" type="parTrans" cxnId="{491B57AC-E0C9-491A-8319-743DF154EE88}">
      <dgm:prSet/>
      <dgm:spPr/>
      <dgm:t>
        <a:bodyPr/>
        <a:lstStyle/>
        <a:p>
          <a:endParaRPr lang="en-US"/>
        </a:p>
      </dgm:t>
    </dgm:pt>
    <dgm:pt modelId="{8E4B8557-3DB7-4370-A0AA-FE159F73F52C}" type="sibTrans" cxnId="{491B57AC-E0C9-491A-8319-743DF154EE88}">
      <dgm:prSet/>
      <dgm:spPr/>
      <dgm:t>
        <a:bodyPr/>
        <a:lstStyle/>
        <a:p>
          <a:endParaRPr lang="en-US"/>
        </a:p>
      </dgm:t>
    </dgm:pt>
    <dgm:pt modelId="{50324E7B-E6B5-4EC0-9BFD-8BB174C524E6}" type="pres">
      <dgm:prSet presAssocID="{651D50AD-2A1B-4117-875D-C7D5B48032AB}" presName="theList" presStyleCnt="0">
        <dgm:presLayoutVars>
          <dgm:dir/>
          <dgm:animLvl val="lvl"/>
          <dgm:resizeHandles val="exact"/>
        </dgm:presLayoutVars>
      </dgm:prSet>
      <dgm:spPr/>
    </dgm:pt>
    <dgm:pt modelId="{AFF514D6-6081-4380-BCD5-380CACF75BAF}" type="pres">
      <dgm:prSet presAssocID="{A79A9FD2-E088-4A01-ADD5-9D10C5BD26DC}" presName="compNode" presStyleCnt="0"/>
      <dgm:spPr/>
    </dgm:pt>
    <dgm:pt modelId="{0F1F28D4-4A5E-415E-886C-93B822E4BE14}" type="pres">
      <dgm:prSet presAssocID="{A79A9FD2-E088-4A01-ADD5-9D10C5BD26DC}" presName="aNode" presStyleLbl="bgShp" presStyleIdx="0" presStyleCnt="6"/>
      <dgm:spPr/>
      <dgm:t>
        <a:bodyPr/>
        <a:lstStyle/>
        <a:p>
          <a:endParaRPr lang="en-US"/>
        </a:p>
      </dgm:t>
    </dgm:pt>
    <dgm:pt modelId="{12131DCE-DF9D-463A-9348-49FD531F2499}" type="pres">
      <dgm:prSet presAssocID="{A79A9FD2-E088-4A01-ADD5-9D10C5BD26DC}" presName="textNode" presStyleLbl="bgShp" presStyleIdx="0" presStyleCnt="6"/>
      <dgm:spPr/>
      <dgm:t>
        <a:bodyPr/>
        <a:lstStyle/>
        <a:p>
          <a:endParaRPr lang="en-US"/>
        </a:p>
      </dgm:t>
    </dgm:pt>
    <dgm:pt modelId="{D0586126-466B-419C-9A73-53D701D8B460}" type="pres">
      <dgm:prSet presAssocID="{A79A9FD2-E088-4A01-ADD5-9D10C5BD26DC}" presName="compChildNode" presStyleCnt="0"/>
      <dgm:spPr/>
    </dgm:pt>
    <dgm:pt modelId="{79BCA915-03B8-44B4-81F4-11C8034F6801}" type="pres">
      <dgm:prSet presAssocID="{A79A9FD2-E088-4A01-ADD5-9D10C5BD26DC}" presName="theInnerList" presStyleCnt="0"/>
      <dgm:spPr/>
    </dgm:pt>
    <dgm:pt modelId="{55FAEA25-07C4-40D2-B656-E9A8C1A000DB}" type="pres">
      <dgm:prSet presAssocID="{48060C03-D79C-4BD8-B79F-325D3C49F949}" presName="childNode" presStyleLbl="node1" presStyleIdx="0" presStyleCnt="13">
        <dgm:presLayoutVars>
          <dgm:bulletEnabled val="1"/>
        </dgm:presLayoutVars>
      </dgm:prSet>
      <dgm:spPr/>
      <dgm:t>
        <a:bodyPr/>
        <a:lstStyle/>
        <a:p>
          <a:endParaRPr lang="en-US"/>
        </a:p>
      </dgm:t>
    </dgm:pt>
    <dgm:pt modelId="{85685C01-FC9B-44BD-9505-08C5289EC68B}" type="pres">
      <dgm:prSet presAssocID="{48060C03-D79C-4BD8-B79F-325D3C49F949}" presName="aSpace2" presStyleCnt="0"/>
      <dgm:spPr/>
    </dgm:pt>
    <dgm:pt modelId="{4A36A93A-E2C9-4148-AF32-2E6AB5D11D8B}" type="pres">
      <dgm:prSet presAssocID="{A1A44809-819C-4B0E-A184-1937D72D35AC}" presName="childNode" presStyleLbl="node1" presStyleIdx="1" presStyleCnt="13">
        <dgm:presLayoutVars>
          <dgm:bulletEnabled val="1"/>
        </dgm:presLayoutVars>
      </dgm:prSet>
      <dgm:spPr/>
      <dgm:t>
        <a:bodyPr/>
        <a:lstStyle/>
        <a:p>
          <a:endParaRPr lang="en-US"/>
        </a:p>
      </dgm:t>
    </dgm:pt>
    <dgm:pt modelId="{00354166-9FB4-4A6A-B66B-41FB574F3576}" type="pres">
      <dgm:prSet presAssocID="{A79A9FD2-E088-4A01-ADD5-9D10C5BD26DC}" presName="aSpace" presStyleCnt="0"/>
      <dgm:spPr/>
    </dgm:pt>
    <dgm:pt modelId="{1B1A0E3D-0C50-4709-8305-6493D87AD04F}" type="pres">
      <dgm:prSet presAssocID="{FF830DEE-381F-4774-8D36-9C5001EE5F38}" presName="compNode" presStyleCnt="0"/>
      <dgm:spPr/>
    </dgm:pt>
    <dgm:pt modelId="{01AC874E-8A5E-424F-8941-5984F4239819}" type="pres">
      <dgm:prSet presAssocID="{FF830DEE-381F-4774-8D36-9C5001EE5F38}" presName="aNode" presStyleLbl="bgShp" presStyleIdx="1" presStyleCnt="6"/>
      <dgm:spPr/>
      <dgm:t>
        <a:bodyPr/>
        <a:lstStyle/>
        <a:p>
          <a:endParaRPr lang="en-US"/>
        </a:p>
      </dgm:t>
    </dgm:pt>
    <dgm:pt modelId="{2600BBB5-BA89-41C1-9587-C7E74DF22830}" type="pres">
      <dgm:prSet presAssocID="{FF830DEE-381F-4774-8D36-9C5001EE5F38}" presName="textNode" presStyleLbl="bgShp" presStyleIdx="1" presStyleCnt="6"/>
      <dgm:spPr/>
      <dgm:t>
        <a:bodyPr/>
        <a:lstStyle/>
        <a:p>
          <a:endParaRPr lang="en-US"/>
        </a:p>
      </dgm:t>
    </dgm:pt>
    <dgm:pt modelId="{67E8A1CD-22CD-4BFA-9A30-99D2F5B6DCDD}" type="pres">
      <dgm:prSet presAssocID="{FF830DEE-381F-4774-8D36-9C5001EE5F38}" presName="compChildNode" presStyleCnt="0"/>
      <dgm:spPr/>
    </dgm:pt>
    <dgm:pt modelId="{E8343965-B33C-4603-97A3-5436E81A9BD6}" type="pres">
      <dgm:prSet presAssocID="{FF830DEE-381F-4774-8D36-9C5001EE5F38}" presName="theInnerList" presStyleCnt="0"/>
      <dgm:spPr/>
    </dgm:pt>
    <dgm:pt modelId="{09C4FCDD-42CC-413E-936F-E36456093441}" type="pres">
      <dgm:prSet presAssocID="{54DFF2B8-7179-4578-8C2F-7EE23E72879C}" presName="childNode" presStyleLbl="node1" presStyleIdx="2" presStyleCnt="13">
        <dgm:presLayoutVars>
          <dgm:bulletEnabled val="1"/>
        </dgm:presLayoutVars>
      </dgm:prSet>
      <dgm:spPr/>
      <dgm:t>
        <a:bodyPr/>
        <a:lstStyle/>
        <a:p>
          <a:endParaRPr lang="en-US"/>
        </a:p>
      </dgm:t>
    </dgm:pt>
    <dgm:pt modelId="{184A6A1F-C273-4AA5-B4A7-E3480E64956D}" type="pres">
      <dgm:prSet presAssocID="{54DFF2B8-7179-4578-8C2F-7EE23E72879C}" presName="aSpace2" presStyleCnt="0"/>
      <dgm:spPr/>
    </dgm:pt>
    <dgm:pt modelId="{08200ECC-6168-4B9E-9C3A-94F76F2ED21E}" type="pres">
      <dgm:prSet presAssocID="{6C6F6F67-C0AC-4C3F-BA57-5F42B74947D5}" presName="childNode" presStyleLbl="node1" presStyleIdx="3" presStyleCnt="13">
        <dgm:presLayoutVars>
          <dgm:bulletEnabled val="1"/>
        </dgm:presLayoutVars>
      </dgm:prSet>
      <dgm:spPr/>
      <dgm:t>
        <a:bodyPr/>
        <a:lstStyle/>
        <a:p>
          <a:endParaRPr lang="en-US"/>
        </a:p>
      </dgm:t>
    </dgm:pt>
    <dgm:pt modelId="{2436811D-0797-4AC5-B41D-2F67A73760C3}" type="pres">
      <dgm:prSet presAssocID="{FF830DEE-381F-4774-8D36-9C5001EE5F38}" presName="aSpace" presStyleCnt="0"/>
      <dgm:spPr/>
    </dgm:pt>
    <dgm:pt modelId="{5ABE845B-2F01-4311-A751-E39232E837C1}" type="pres">
      <dgm:prSet presAssocID="{EAF6B8F3-1FC0-4A5A-B2A1-17197913A656}" presName="compNode" presStyleCnt="0"/>
      <dgm:spPr/>
    </dgm:pt>
    <dgm:pt modelId="{F9F488A1-25E9-48EE-B0CA-73BAA22E6FED}" type="pres">
      <dgm:prSet presAssocID="{EAF6B8F3-1FC0-4A5A-B2A1-17197913A656}" presName="aNode" presStyleLbl="bgShp" presStyleIdx="2" presStyleCnt="6"/>
      <dgm:spPr/>
      <dgm:t>
        <a:bodyPr/>
        <a:lstStyle/>
        <a:p>
          <a:endParaRPr lang="en-US"/>
        </a:p>
      </dgm:t>
    </dgm:pt>
    <dgm:pt modelId="{12DB931C-D4DA-4033-B2DE-91F95FA97CF2}" type="pres">
      <dgm:prSet presAssocID="{EAF6B8F3-1FC0-4A5A-B2A1-17197913A656}" presName="textNode" presStyleLbl="bgShp" presStyleIdx="2" presStyleCnt="6"/>
      <dgm:spPr/>
      <dgm:t>
        <a:bodyPr/>
        <a:lstStyle/>
        <a:p>
          <a:endParaRPr lang="en-US"/>
        </a:p>
      </dgm:t>
    </dgm:pt>
    <dgm:pt modelId="{C8A2C2BE-AD3B-4629-8423-2C0D82CA9C6A}" type="pres">
      <dgm:prSet presAssocID="{EAF6B8F3-1FC0-4A5A-B2A1-17197913A656}" presName="compChildNode" presStyleCnt="0"/>
      <dgm:spPr/>
    </dgm:pt>
    <dgm:pt modelId="{70AD729A-4620-4296-AD41-58FC93055FFD}" type="pres">
      <dgm:prSet presAssocID="{EAF6B8F3-1FC0-4A5A-B2A1-17197913A656}" presName="theInnerList" presStyleCnt="0"/>
      <dgm:spPr/>
    </dgm:pt>
    <dgm:pt modelId="{3818C35A-B8EA-486B-89B3-6D5DED48E182}" type="pres">
      <dgm:prSet presAssocID="{D0E4B14D-E898-4A87-BBB3-A478AB5984F6}" presName="childNode" presStyleLbl="node1" presStyleIdx="4" presStyleCnt="13">
        <dgm:presLayoutVars>
          <dgm:bulletEnabled val="1"/>
        </dgm:presLayoutVars>
      </dgm:prSet>
      <dgm:spPr/>
      <dgm:t>
        <a:bodyPr/>
        <a:lstStyle/>
        <a:p>
          <a:endParaRPr lang="en-US"/>
        </a:p>
      </dgm:t>
    </dgm:pt>
    <dgm:pt modelId="{24085E64-0621-4D16-8115-3B67C43C627B}" type="pres">
      <dgm:prSet presAssocID="{D0E4B14D-E898-4A87-BBB3-A478AB5984F6}" presName="aSpace2" presStyleCnt="0"/>
      <dgm:spPr/>
    </dgm:pt>
    <dgm:pt modelId="{3145B11D-437A-4686-8AC4-AC44B231746A}" type="pres">
      <dgm:prSet presAssocID="{2C9CD760-4BF1-4AE7-B7AE-162D2655C9FE}" presName="childNode" presStyleLbl="node1" presStyleIdx="5" presStyleCnt="13">
        <dgm:presLayoutVars>
          <dgm:bulletEnabled val="1"/>
        </dgm:presLayoutVars>
      </dgm:prSet>
      <dgm:spPr/>
      <dgm:t>
        <a:bodyPr/>
        <a:lstStyle/>
        <a:p>
          <a:endParaRPr lang="en-US"/>
        </a:p>
      </dgm:t>
    </dgm:pt>
    <dgm:pt modelId="{53A93B07-91A7-43A6-AF78-0B67E226EDC9}" type="pres">
      <dgm:prSet presAssocID="{EAF6B8F3-1FC0-4A5A-B2A1-17197913A656}" presName="aSpace" presStyleCnt="0"/>
      <dgm:spPr/>
    </dgm:pt>
    <dgm:pt modelId="{70008CBA-CA3D-43BC-964B-0B7FED5027CD}" type="pres">
      <dgm:prSet presAssocID="{F8E74FB3-202C-4E08-AF27-AD81B1EB4DCC}" presName="compNode" presStyleCnt="0"/>
      <dgm:spPr/>
    </dgm:pt>
    <dgm:pt modelId="{44B993DA-4E4B-4A77-8256-1DE4FFB46FF6}" type="pres">
      <dgm:prSet presAssocID="{F8E74FB3-202C-4E08-AF27-AD81B1EB4DCC}" presName="aNode" presStyleLbl="bgShp" presStyleIdx="3" presStyleCnt="6"/>
      <dgm:spPr/>
      <dgm:t>
        <a:bodyPr/>
        <a:lstStyle/>
        <a:p>
          <a:endParaRPr lang="en-US"/>
        </a:p>
      </dgm:t>
    </dgm:pt>
    <dgm:pt modelId="{4A7894AF-9E83-40EB-99ED-56440C5BE61D}" type="pres">
      <dgm:prSet presAssocID="{F8E74FB3-202C-4E08-AF27-AD81B1EB4DCC}" presName="textNode" presStyleLbl="bgShp" presStyleIdx="3" presStyleCnt="6"/>
      <dgm:spPr/>
      <dgm:t>
        <a:bodyPr/>
        <a:lstStyle/>
        <a:p>
          <a:endParaRPr lang="en-US"/>
        </a:p>
      </dgm:t>
    </dgm:pt>
    <dgm:pt modelId="{4A7B2BCB-FEE0-49A2-8F06-25D126A59D39}" type="pres">
      <dgm:prSet presAssocID="{F8E74FB3-202C-4E08-AF27-AD81B1EB4DCC}" presName="compChildNode" presStyleCnt="0"/>
      <dgm:spPr/>
    </dgm:pt>
    <dgm:pt modelId="{FFA4F542-5E9F-4669-82B5-F4C827BAA972}" type="pres">
      <dgm:prSet presAssocID="{F8E74FB3-202C-4E08-AF27-AD81B1EB4DCC}" presName="theInnerList" presStyleCnt="0"/>
      <dgm:spPr/>
    </dgm:pt>
    <dgm:pt modelId="{9FD51C17-0C1C-4F42-A25D-07AF63AEF787}" type="pres">
      <dgm:prSet presAssocID="{903BF4AE-FB71-4394-9D3B-E7AA3A045C44}" presName="childNode" presStyleLbl="node1" presStyleIdx="6" presStyleCnt="13">
        <dgm:presLayoutVars>
          <dgm:bulletEnabled val="1"/>
        </dgm:presLayoutVars>
      </dgm:prSet>
      <dgm:spPr/>
      <dgm:t>
        <a:bodyPr/>
        <a:lstStyle/>
        <a:p>
          <a:endParaRPr lang="en-US"/>
        </a:p>
      </dgm:t>
    </dgm:pt>
    <dgm:pt modelId="{3217B2AB-E306-45A7-9B77-8707190B980E}" type="pres">
      <dgm:prSet presAssocID="{903BF4AE-FB71-4394-9D3B-E7AA3A045C44}" presName="aSpace2" presStyleCnt="0"/>
      <dgm:spPr/>
    </dgm:pt>
    <dgm:pt modelId="{EBF3E68C-32D2-4F44-92AB-4A632AD8CAEA}" type="pres">
      <dgm:prSet presAssocID="{E50B65EC-5CD3-4E7F-B634-EC815E8DCAB4}" presName="childNode" presStyleLbl="node1" presStyleIdx="7" presStyleCnt="13">
        <dgm:presLayoutVars>
          <dgm:bulletEnabled val="1"/>
        </dgm:presLayoutVars>
      </dgm:prSet>
      <dgm:spPr/>
      <dgm:t>
        <a:bodyPr/>
        <a:lstStyle/>
        <a:p>
          <a:endParaRPr lang="en-US"/>
        </a:p>
      </dgm:t>
    </dgm:pt>
    <dgm:pt modelId="{ECA5C30D-A820-4C5D-A006-BF9C68061BE8}" type="pres">
      <dgm:prSet presAssocID="{F8E74FB3-202C-4E08-AF27-AD81B1EB4DCC}" presName="aSpace" presStyleCnt="0"/>
      <dgm:spPr/>
    </dgm:pt>
    <dgm:pt modelId="{377A9441-6830-4816-883A-B3EBE2C8FC46}" type="pres">
      <dgm:prSet presAssocID="{EECC5C18-FD0D-4A4A-9E61-000075278D38}" presName="compNode" presStyleCnt="0"/>
      <dgm:spPr/>
    </dgm:pt>
    <dgm:pt modelId="{358C875C-4027-4A92-8C03-199A078D5C68}" type="pres">
      <dgm:prSet presAssocID="{EECC5C18-FD0D-4A4A-9E61-000075278D38}" presName="aNode" presStyleLbl="bgShp" presStyleIdx="4" presStyleCnt="6"/>
      <dgm:spPr/>
      <dgm:t>
        <a:bodyPr/>
        <a:lstStyle/>
        <a:p>
          <a:endParaRPr lang="en-US"/>
        </a:p>
      </dgm:t>
    </dgm:pt>
    <dgm:pt modelId="{7A6C8348-9B7C-4DCF-AA39-99390DCCA04A}" type="pres">
      <dgm:prSet presAssocID="{EECC5C18-FD0D-4A4A-9E61-000075278D38}" presName="textNode" presStyleLbl="bgShp" presStyleIdx="4" presStyleCnt="6"/>
      <dgm:spPr/>
      <dgm:t>
        <a:bodyPr/>
        <a:lstStyle/>
        <a:p>
          <a:endParaRPr lang="en-US"/>
        </a:p>
      </dgm:t>
    </dgm:pt>
    <dgm:pt modelId="{F26AD806-9F1F-4133-82F3-9D859E2F9C99}" type="pres">
      <dgm:prSet presAssocID="{EECC5C18-FD0D-4A4A-9E61-000075278D38}" presName="compChildNode" presStyleCnt="0"/>
      <dgm:spPr/>
    </dgm:pt>
    <dgm:pt modelId="{5A9EF270-27E1-4D6F-A467-83140CC8412C}" type="pres">
      <dgm:prSet presAssocID="{EECC5C18-FD0D-4A4A-9E61-000075278D38}" presName="theInnerList" presStyleCnt="0"/>
      <dgm:spPr/>
    </dgm:pt>
    <dgm:pt modelId="{D32F235E-477A-4A5D-A3CA-98B730BD8B43}" type="pres">
      <dgm:prSet presAssocID="{3C0F941B-2379-4643-9D27-EA0D0D79CE79}" presName="childNode" presStyleLbl="node1" presStyleIdx="8" presStyleCnt="13">
        <dgm:presLayoutVars>
          <dgm:bulletEnabled val="1"/>
        </dgm:presLayoutVars>
      </dgm:prSet>
      <dgm:spPr/>
      <dgm:t>
        <a:bodyPr/>
        <a:lstStyle/>
        <a:p>
          <a:endParaRPr lang="en-US"/>
        </a:p>
      </dgm:t>
    </dgm:pt>
    <dgm:pt modelId="{C6CF46D3-2E05-42FD-B3E1-E97B0532BF00}" type="pres">
      <dgm:prSet presAssocID="{3C0F941B-2379-4643-9D27-EA0D0D79CE79}" presName="aSpace2" presStyleCnt="0"/>
      <dgm:spPr/>
    </dgm:pt>
    <dgm:pt modelId="{50141860-E4D4-4F01-A29B-6CEF758EA949}" type="pres">
      <dgm:prSet presAssocID="{C6CA3D6F-CF3F-4FBF-BF92-84BD8AE6690E}" presName="childNode" presStyleLbl="node1" presStyleIdx="9" presStyleCnt="13">
        <dgm:presLayoutVars>
          <dgm:bulletEnabled val="1"/>
        </dgm:presLayoutVars>
      </dgm:prSet>
      <dgm:spPr/>
      <dgm:t>
        <a:bodyPr/>
        <a:lstStyle/>
        <a:p>
          <a:endParaRPr lang="en-US"/>
        </a:p>
      </dgm:t>
    </dgm:pt>
    <dgm:pt modelId="{B9B54ABF-B718-4B0F-8A59-3A3DFB31249A}" type="pres">
      <dgm:prSet presAssocID="{C6CA3D6F-CF3F-4FBF-BF92-84BD8AE6690E}" presName="aSpace2" presStyleCnt="0"/>
      <dgm:spPr/>
    </dgm:pt>
    <dgm:pt modelId="{34CA563F-7711-4382-B279-67929F171780}" type="pres">
      <dgm:prSet presAssocID="{B3A453CD-2A18-4148-AF5B-9517BBB37408}" presName="childNode" presStyleLbl="node1" presStyleIdx="10" presStyleCnt="13">
        <dgm:presLayoutVars>
          <dgm:bulletEnabled val="1"/>
        </dgm:presLayoutVars>
      </dgm:prSet>
      <dgm:spPr/>
      <dgm:t>
        <a:bodyPr/>
        <a:lstStyle/>
        <a:p>
          <a:endParaRPr lang="en-US"/>
        </a:p>
      </dgm:t>
    </dgm:pt>
    <dgm:pt modelId="{FBC93285-2771-4194-A0BE-7909EC731B27}" type="pres">
      <dgm:prSet presAssocID="{B3A453CD-2A18-4148-AF5B-9517BBB37408}" presName="aSpace2" presStyleCnt="0"/>
      <dgm:spPr/>
    </dgm:pt>
    <dgm:pt modelId="{C058A522-8AD8-49F2-87D4-916E487E77B4}" type="pres">
      <dgm:prSet presAssocID="{7323904B-6B46-4530-9EC2-14A57560BFCF}" presName="childNode" presStyleLbl="node1" presStyleIdx="11" presStyleCnt="13">
        <dgm:presLayoutVars>
          <dgm:bulletEnabled val="1"/>
        </dgm:presLayoutVars>
      </dgm:prSet>
      <dgm:spPr/>
      <dgm:t>
        <a:bodyPr/>
        <a:lstStyle/>
        <a:p>
          <a:endParaRPr lang="en-US"/>
        </a:p>
      </dgm:t>
    </dgm:pt>
    <dgm:pt modelId="{C6DD2DC0-6F4A-4946-A0D0-E18AB023AAB5}" type="pres">
      <dgm:prSet presAssocID="{EECC5C18-FD0D-4A4A-9E61-000075278D38}" presName="aSpace" presStyleCnt="0"/>
      <dgm:spPr/>
    </dgm:pt>
    <dgm:pt modelId="{1C0477C4-0233-426D-BA43-AD788F7106BB}" type="pres">
      <dgm:prSet presAssocID="{EE3B6CFD-E77A-4022-BC48-AE1A376E8D7A}" presName="compNode" presStyleCnt="0"/>
      <dgm:spPr/>
    </dgm:pt>
    <dgm:pt modelId="{D5FA0559-11B1-47DB-ACD8-4BC62F064240}" type="pres">
      <dgm:prSet presAssocID="{EE3B6CFD-E77A-4022-BC48-AE1A376E8D7A}" presName="aNode" presStyleLbl="bgShp" presStyleIdx="5" presStyleCnt="6"/>
      <dgm:spPr/>
      <dgm:t>
        <a:bodyPr/>
        <a:lstStyle/>
        <a:p>
          <a:endParaRPr lang="en-US"/>
        </a:p>
      </dgm:t>
    </dgm:pt>
    <dgm:pt modelId="{F10894D3-C481-46AF-A2B7-456767E02A46}" type="pres">
      <dgm:prSet presAssocID="{EE3B6CFD-E77A-4022-BC48-AE1A376E8D7A}" presName="textNode" presStyleLbl="bgShp" presStyleIdx="5" presStyleCnt="6"/>
      <dgm:spPr/>
      <dgm:t>
        <a:bodyPr/>
        <a:lstStyle/>
        <a:p>
          <a:endParaRPr lang="en-US"/>
        </a:p>
      </dgm:t>
    </dgm:pt>
    <dgm:pt modelId="{54FDC531-1337-4690-B6ED-CE8DB87923B4}" type="pres">
      <dgm:prSet presAssocID="{EE3B6CFD-E77A-4022-BC48-AE1A376E8D7A}" presName="compChildNode" presStyleCnt="0"/>
      <dgm:spPr/>
    </dgm:pt>
    <dgm:pt modelId="{8458756E-0EC5-469B-B5BD-F79EEE3B23FE}" type="pres">
      <dgm:prSet presAssocID="{EE3B6CFD-E77A-4022-BC48-AE1A376E8D7A}" presName="theInnerList" presStyleCnt="0"/>
      <dgm:spPr/>
    </dgm:pt>
    <dgm:pt modelId="{4EC73EFA-A4C6-4E55-AD6A-EE9204C7643D}" type="pres">
      <dgm:prSet presAssocID="{446137F8-9A27-402C-BD8A-84EF3CF102E5}" presName="childNode" presStyleLbl="node1" presStyleIdx="12" presStyleCnt="13">
        <dgm:presLayoutVars>
          <dgm:bulletEnabled val="1"/>
        </dgm:presLayoutVars>
      </dgm:prSet>
      <dgm:spPr/>
      <dgm:t>
        <a:bodyPr/>
        <a:lstStyle/>
        <a:p>
          <a:endParaRPr lang="en-US"/>
        </a:p>
      </dgm:t>
    </dgm:pt>
  </dgm:ptLst>
  <dgm:cxnLst>
    <dgm:cxn modelId="{11B90A81-D4A6-45F6-9D3A-3768BE1C0D1E}" srcId="{EAF6B8F3-1FC0-4A5A-B2A1-17197913A656}" destId="{D0E4B14D-E898-4A87-BBB3-A478AB5984F6}" srcOrd="0" destOrd="0" parTransId="{53C6556B-21AD-478F-969A-CD1655B4A214}" sibTransId="{AB1DD034-226D-403E-9BD3-48D768B6C906}"/>
    <dgm:cxn modelId="{B560FC03-B035-4C69-A59B-8AFAA2A1E50B}" srcId="{651D50AD-2A1B-4117-875D-C7D5B48032AB}" destId="{FF830DEE-381F-4774-8D36-9C5001EE5F38}" srcOrd="1" destOrd="0" parTransId="{A38D44AC-A12E-45AD-B6C9-D239B563331A}" sibTransId="{C4337D15-116D-426D-8176-B493505FCE42}"/>
    <dgm:cxn modelId="{6E6555FC-7B40-44D8-9FFF-743E9CC1972F}" type="presOf" srcId="{2C9CD760-4BF1-4AE7-B7AE-162D2655C9FE}" destId="{3145B11D-437A-4686-8AC4-AC44B231746A}" srcOrd="0" destOrd="0" presId="urn:microsoft.com/office/officeart/2005/8/layout/lProcess2"/>
    <dgm:cxn modelId="{81FD2965-7442-49DE-98D9-4E54ECAFE204}" type="presOf" srcId="{EAF6B8F3-1FC0-4A5A-B2A1-17197913A656}" destId="{12DB931C-D4DA-4033-B2DE-91F95FA97CF2}" srcOrd="1" destOrd="0" presId="urn:microsoft.com/office/officeart/2005/8/layout/lProcess2"/>
    <dgm:cxn modelId="{CDFFB0BB-ACF6-4FB7-BFC4-FF43924FBDB5}" type="presOf" srcId="{E50B65EC-5CD3-4E7F-B634-EC815E8DCAB4}" destId="{EBF3E68C-32D2-4F44-92AB-4A632AD8CAEA}" srcOrd="0" destOrd="0" presId="urn:microsoft.com/office/officeart/2005/8/layout/lProcess2"/>
    <dgm:cxn modelId="{01B2BEA9-D2F5-4A03-AEC1-FD301FF531A6}" type="presOf" srcId="{54DFF2B8-7179-4578-8C2F-7EE23E72879C}" destId="{09C4FCDD-42CC-413E-936F-E36456093441}" srcOrd="0" destOrd="0" presId="urn:microsoft.com/office/officeart/2005/8/layout/lProcess2"/>
    <dgm:cxn modelId="{D595FBAA-8752-4D19-84DA-12B7105FEB76}" type="presOf" srcId="{48060C03-D79C-4BD8-B79F-325D3C49F949}" destId="{55FAEA25-07C4-40D2-B656-E9A8C1A000DB}" srcOrd="0" destOrd="0" presId="urn:microsoft.com/office/officeart/2005/8/layout/lProcess2"/>
    <dgm:cxn modelId="{B7EAA0FB-BCF0-41DE-8116-7F35FD6F030E}" srcId="{FF830DEE-381F-4774-8D36-9C5001EE5F38}" destId="{54DFF2B8-7179-4578-8C2F-7EE23E72879C}" srcOrd="0" destOrd="0" parTransId="{71C72D27-7D82-4BFD-9A39-CAA5C25CAF8B}" sibTransId="{63B35875-AEC3-45D5-950E-B1BFCAAC2362}"/>
    <dgm:cxn modelId="{A0C6D88D-A6B2-41F4-8420-1151325F848E}" type="presOf" srcId="{C6CA3D6F-CF3F-4FBF-BF92-84BD8AE6690E}" destId="{50141860-E4D4-4F01-A29B-6CEF758EA949}" srcOrd="0" destOrd="0" presId="urn:microsoft.com/office/officeart/2005/8/layout/lProcess2"/>
    <dgm:cxn modelId="{A184D1BC-CDCA-4C54-A1A8-CE5311D70C7D}" srcId="{EAF6B8F3-1FC0-4A5A-B2A1-17197913A656}" destId="{2C9CD760-4BF1-4AE7-B7AE-162D2655C9FE}" srcOrd="1" destOrd="0" parTransId="{8F46C845-FFA9-4A23-B53D-123CAC6ECB0D}" sibTransId="{C2AC4FFA-CDA9-4147-819C-00632438CABB}"/>
    <dgm:cxn modelId="{07238286-AF94-42C7-A81B-8459F2E5ADB7}" srcId="{FF830DEE-381F-4774-8D36-9C5001EE5F38}" destId="{6C6F6F67-C0AC-4C3F-BA57-5F42B74947D5}" srcOrd="1" destOrd="0" parTransId="{0B2C64B8-25CF-438B-8F42-1C072EB59866}" sibTransId="{29A6017D-B36D-4C14-B761-B89B896A6712}"/>
    <dgm:cxn modelId="{DE8EE27E-6BFF-47F5-ABAB-D59C8D77C912}" type="presOf" srcId="{FF830DEE-381F-4774-8D36-9C5001EE5F38}" destId="{01AC874E-8A5E-424F-8941-5984F4239819}" srcOrd="0" destOrd="0" presId="urn:microsoft.com/office/officeart/2005/8/layout/lProcess2"/>
    <dgm:cxn modelId="{29550F12-2CEF-4121-B542-94896D3DD4E5}" type="presOf" srcId="{EECC5C18-FD0D-4A4A-9E61-000075278D38}" destId="{7A6C8348-9B7C-4DCF-AA39-99390DCCA04A}" srcOrd="1" destOrd="0" presId="urn:microsoft.com/office/officeart/2005/8/layout/lProcess2"/>
    <dgm:cxn modelId="{EEDE2C18-D049-4010-A17F-AB51F1295C7D}" type="presOf" srcId="{D0E4B14D-E898-4A87-BBB3-A478AB5984F6}" destId="{3818C35A-B8EA-486B-89B3-6D5DED48E182}" srcOrd="0" destOrd="0" presId="urn:microsoft.com/office/officeart/2005/8/layout/lProcess2"/>
    <dgm:cxn modelId="{54F20EAE-6701-4DE1-A1A0-65C3D1C54F71}" type="presOf" srcId="{446137F8-9A27-402C-BD8A-84EF3CF102E5}" destId="{4EC73EFA-A4C6-4E55-AD6A-EE9204C7643D}" srcOrd="0" destOrd="0" presId="urn:microsoft.com/office/officeart/2005/8/layout/lProcess2"/>
    <dgm:cxn modelId="{CC5659B3-22A2-4C6D-9EEC-15FCB5E2416D}" srcId="{F8E74FB3-202C-4E08-AF27-AD81B1EB4DCC}" destId="{E50B65EC-5CD3-4E7F-B634-EC815E8DCAB4}" srcOrd="1" destOrd="0" parTransId="{9C71E24B-DF37-4625-A98B-48661D0F373C}" sibTransId="{890B5E83-E30D-44AD-B078-B2D7484717D9}"/>
    <dgm:cxn modelId="{2F23E35F-0A22-432C-90DE-492AA6009D01}" type="presOf" srcId="{A1A44809-819C-4B0E-A184-1937D72D35AC}" destId="{4A36A93A-E2C9-4148-AF32-2E6AB5D11D8B}" srcOrd="0" destOrd="0" presId="urn:microsoft.com/office/officeart/2005/8/layout/lProcess2"/>
    <dgm:cxn modelId="{CA4C969C-3959-4D7D-AD5D-090BE9231C8C}" type="presOf" srcId="{EE3B6CFD-E77A-4022-BC48-AE1A376E8D7A}" destId="{D5FA0559-11B1-47DB-ACD8-4BC62F064240}" srcOrd="0" destOrd="0" presId="urn:microsoft.com/office/officeart/2005/8/layout/lProcess2"/>
    <dgm:cxn modelId="{CB53A698-3ADC-4717-AF09-94448843499E}" srcId="{A79A9FD2-E088-4A01-ADD5-9D10C5BD26DC}" destId="{A1A44809-819C-4B0E-A184-1937D72D35AC}" srcOrd="1" destOrd="0" parTransId="{EBB727ED-F794-4F26-A714-C24B9541A1C8}" sibTransId="{BEBE072A-FA57-4926-A186-F169FE7FFA91}"/>
    <dgm:cxn modelId="{609C66DD-7D18-4C44-A26A-0939D65283DC}" srcId="{651D50AD-2A1B-4117-875D-C7D5B48032AB}" destId="{EE3B6CFD-E77A-4022-BC48-AE1A376E8D7A}" srcOrd="5" destOrd="0" parTransId="{83CB027D-9517-447A-9DBC-5ADD08787D29}" sibTransId="{A3A56EA9-FD03-42F7-94C6-5F7D20D06B87}"/>
    <dgm:cxn modelId="{BBE45103-8121-465B-9177-B38BE618752E}" type="presOf" srcId="{A79A9FD2-E088-4A01-ADD5-9D10C5BD26DC}" destId="{0F1F28D4-4A5E-415E-886C-93B822E4BE14}" srcOrd="0" destOrd="0" presId="urn:microsoft.com/office/officeart/2005/8/layout/lProcess2"/>
    <dgm:cxn modelId="{B667A345-C91F-4B5E-804D-66EB141192C1}" srcId="{EECC5C18-FD0D-4A4A-9E61-000075278D38}" destId="{3C0F941B-2379-4643-9D27-EA0D0D79CE79}" srcOrd="0" destOrd="0" parTransId="{E91FCDDC-8A5A-41A0-8866-EA688D063ABD}" sibTransId="{D767DB31-0EDE-4C0B-A7C8-77C3ABBFFEF6}"/>
    <dgm:cxn modelId="{7134CCB9-2664-4026-8423-E1F37432F149}" srcId="{A79A9FD2-E088-4A01-ADD5-9D10C5BD26DC}" destId="{48060C03-D79C-4BD8-B79F-325D3C49F949}" srcOrd="0" destOrd="0" parTransId="{FBCB4A1A-64D6-4DF6-9EF1-604AF873A69C}" sibTransId="{6432E4D5-6743-403C-85AB-EF7AC450C57D}"/>
    <dgm:cxn modelId="{33ECFABC-87C3-48FC-8E97-5C0C4B987230}" type="presOf" srcId="{651D50AD-2A1B-4117-875D-C7D5B48032AB}" destId="{50324E7B-E6B5-4EC0-9BFD-8BB174C524E6}" srcOrd="0" destOrd="0" presId="urn:microsoft.com/office/officeart/2005/8/layout/lProcess2"/>
    <dgm:cxn modelId="{AAD4A632-78BE-4433-AB7C-2D9399096952}" srcId="{EECC5C18-FD0D-4A4A-9E61-000075278D38}" destId="{B3A453CD-2A18-4148-AF5B-9517BBB37408}" srcOrd="2" destOrd="0" parTransId="{3F123233-9EB0-4943-B7D6-049F934D0435}" sibTransId="{F97A8EB4-6011-4288-B0BA-B3D60E91EB01}"/>
    <dgm:cxn modelId="{0B5A1722-D671-491D-A9A1-AB6F0A0AB707}" srcId="{651D50AD-2A1B-4117-875D-C7D5B48032AB}" destId="{A79A9FD2-E088-4A01-ADD5-9D10C5BD26DC}" srcOrd="0" destOrd="0" parTransId="{2F02FFFC-BE09-48F9-AAF4-0B3F1E811CA0}" sibTransId="{7AAB9ED1-CD61-481F-8904-4A2E5A757E11}"/>
    <dgm:cxn modelId="{4F956144-6F33-4E10-9B9D-F2B582D7820E}" srcId="{651D50AD-2A1B-4117-875D-C7D5B48032AB}" destId="{EECC5C18-FD0D-4A4A-9E61-000075278D38}" srcOrd="4" destOrd="0" parTransId="{35DC5A2D-3AD2-4016-93CE-DE0BDC73E65F}" sibTransId="{21EE6967-EDCA-4F9B-AF12-8B402008C6B0}"/>
    <dgm:cxn modelId="{023F1B3D-BF8C-4672-A483-9EE411F38414}" type="presOf" srcId="{F8E74FB3-202C-4E08-AF27-AD81B1EB4DCC}" destId="{44B993DA-4E4B-4A77-8256-1DE4FFB46FF6}" srcOrd="0" destOrd="0" presId="urn:microsoft.com/office/officeart/2005/8/layout/lProcess2"/>
    <dgm:cxn modelId="{B7FA335B-797B-4B56-83F1-7328A3AEF9A8}" type="presOf" srcId="{EE3B6CFD-E77A-4022-BC48-AE1A376E8D7A}" destId="{F10894D3-C481-46AF-A2B7-456767E02A46}" srcOrd="1" destOrd="0" presId="urn:microsoft.com/office/officeart/2005/8/layout/lProcess2"/>
    <dgm:cxn modelId="{DB8B6BD9-875D-41B8-A583-9E591BAB02FB}" type="presOf" srcId="{903BF4AE-FB71-4394-9D3B-E7AA3A045C44}" destId="{9FD51C17-0C1C-4F42-A25D-07AF63AEF787}" srcOrd="0" destOrd="0" presId="urn:microsoft.com/office/officeart/2005/8/layout/lProcess2"/>
    <dgm:cxn modelId="{B1CB4220-BC72-4583-8F56-44006C729B1A}" type="presOf" srcId="{3C0F941B-2379-4643-9D27-EA0D0D79CE79}" destId="{D32F235E-477A-4A5D-A3CA-98B730BD8B43}" srcOrd="0" destOrd="0" presId="urn:microsoft.com/office/officeart/2005/8/layout/lProcess2"/>
    <dgm:cxn modelId="{E061BF98-28AB-4EC9-ACD7-25ABB4751535}" srcId="{EECC5C18-FD0D-4A4A-9E61-000075278D38}" destId="{C6CA3D6F-CF3F-4FBF-BF92-84BD8AE6690E}" srcOrd="1" destOrd="0" parTransId="{1B70C939-0B46-4428-B701-B2647822A8FE}" sibTransId="{B9FBF3BB-82EC-41BD-B77E-3DB28187EB5D}"/>
    <dgm:cxn modelId="{E3B23495-0A29-4285-BDA4-AC6764F7D371}" srcId="{EECC5C18-FD0D-4A4A-9E61-000075278D38}" destId="{7323904B-6B46-4530-9EC2-14A57560BFCF}" srcOrd="3" destOrd="0" parTransId="{A9F89857-1FD7-4C09-8C13-CD9A951DDE54}" sibTransId="{9D1F0B85-0750-48F9-A88A-5B4664C12193}"/>
    <dgm:cxn modelId="{2DB6F323-4823-4BC5-A632-4273300ACDDF}" type="presOf" srcId="{EAF6B8F3-1FC0-4A5A-B2A1-17197913A656}" destId="{F9F488A1-25E9-48EE-B0CA-73BAA22E6FED}" srcOrd="0" destOrd="0" presId="urn:microsoft.com/office/officeart/2005/8/layout/lProcess2"/>
    <dgm:cxn modelId="{DAE6BEB7-7804-4ABB-9EC2-2882C1B8C2CA}" type="presOf" srcId="{FF830DEE-381F-4774-8D36-9C5001EE5F38}" destId="{2600BBB5-BA89-41C1-9587-C7E74DF22830}" srcOrd="1" destOrd="0" presId="urn:microsoft.com/office/officeart/2005/8/layout/lProcess2"/>
    <dgm:cxn modelId="{5855A962-BD24-4BE8-8FB2-F1FF753055DF}" srcId="{651D50AD-2A1B-4117-875D-C7D5B48032AB}" destId="{F8E74FB3-202C-4E08-AF27-AD81B1EB4DCC}" srcOrd="3" destOrd="0" parTransId="{285B9F70-087C-4CA9-BF94-A70279E74204}" sibTransId="{6C0CA8F5-22E6-4CD1-8445-0FEB31ACC6EE}"/>
    <dgm:cxn modelId="{5D9EF611-04AA-4912-ABAC-E2E5B2A91EA8}" type="presOf" srcId="{7323904B-6B46-4530-9EC2-14A57560BFCF}" destId="{C058A522-8AD8-49F2-87D4-916E487E77B4}" srcOrd="0" destOrd="0" presId="urn:microsoft.com/office/officeart/2005/8/layout/lProcess2"/>
    <dgm:cxn modelId="{D26A125B-AE8F-4645-BF3B-3C70239AF377}" srcId="{651D50AD-2A1B-4117-875D-C7D5B48032AB}" destId="{EAF6B8F3-1FC0-4A5A-B2A1-17197913A656}" srcOrd="2" destOrd="0" parTransId="{1D0AE05A-C747-4A4D-886A-DC4DAD6DA1EB}" sibTransId="{37CEEE26-944C-4B48-A600-2C7726203CF5}"/>
    <dgm:cxn modelId="{83DE2A3C-5177-4391-88FB-4893B85F2682}" type="presOf" srcId="{EECC5C18-FD0D-4A4A-9E61-000075278D38}" destId="{358C875C-4027-4A92-8C03-199A078D5C68}" srcOrd="0" destOrd="0" presId="urn:microsoft.com/office/officeart/2005/8/layout/lProcess2"/>
    <dgm:cxn modelId="{E6E50640-81B7-4C51-ACFF-69DC2DF16056}" srcId="{F8E74FB3-202C-4E08-AF27-AD81B1EB4DCC}" destId="{903BF4AE-FB71-4394-9D3B-E7AA3A045C44}" srcOrd="0" destOrd="0" parTransId="{907BF96B-99BA-4CB3-85EB-37A2955F390A}" sibTransId="{54D0C291-D60B-427E-BFC9-102D43E3B6AE}"/>
    <dgm:cxn modelId="{1F7DE098-E26B-4171-83CA-9E2ED318E265}" type="presOf" srcId="{A79A9FD2-E088-4A01-ADD5-9D10C5BD26DC}" destId="{12131DCE-DF9D-463A-9348-49FD531F2499}" srcOrd="1" destOrd="0" presId="urn:microsoft.com/office/officeart/2005/8/layout/lProcess2"/>
    <dgm:cxn modelId="{66A68788-623D-439F-AB94-568D8093BEB4}" type="presOf" srcId="{F8E74FB3-202C-4E08-AF27-AD81B1EB4DCC}" destId="{4A7894AF-9E83-40EB-99ED-56440C5BE61D}" srcOrd="1" destOrd="0" presId="urn:microsoft.com/office/officeart/2005/8/layout/lProcess2"/>
    <dgm:cxn modelId="{491B57AC-E0C9-491A-8319-743DF154EE88}" srcId="{EE3B6CFD-E77A-4022-BC48-AE1A376E8D7A}" destId="{446137F8-9A27-402C-BD8A-84EF3CF102E5}" srcOrd="0" destOrd="0" parTransId="{D8DA964E-14D9-479D-AE06-04D08DBDA729}" sibTransId="{8E4B8557-3DB7-4370-A0AA-FE159F73F52C}"/>
    <dgm:cxn modelId="{C3A66889-9C9E-4232-B985-E14B50595989}" type="presOf" srcId="{6C6F6F67-C0AC-4C3F-BA57-5F42B74947D5}" destId="{08200ECC-6168-4B9E-9C3A-94F76F2ED21E}" srcOrd="0" destOrd="0" presId="urn:microsoft.com/office/officeart/2005/8/layout/lProcess2"/>
    <dgm:cxn modelId="{586C1572-0004-4CD0-ACFE-B267DB19EDFB}" type="presOf" srcId="{B3A453CD-2A18-4148-AF5B-9517BBB37408}" destId="{34CA563F-7711-4382-B279-67929F171780}" srcOrd="0" destOrd="0" presId="urn:microsoft.com/office/officeart/2005/8/layout/lProcess2"/>
    <dgm:cxn modelId="{1EBA34C8-1310-4683-A42B-B75A12004EBC}" type="presParOf" srcId="{50324E7B-E6B5-4EC0-9BFD-8BB174C524E6}" destId="{AFF514D6-6081-4380-BCD5-380CACF75BAF}" srcOrd="0" destOrd="0" presId="urn:microsoft.com/office/officeart/2005/8/layout/lProcess2"/>
    <dgm:cxn modelId="{69217403-6E26-49F2-A5E7-7230D734EF6C}" type="presParOf" srcId="{AFF514D6-6081-4380-BCD5-380CACF75BAF}" destId="{0F1F28D4-4A5E-415E-886C-93B822E4BE14}" srcOrd="0" destOrd="0" presId="urn:microsoft.com/office/officeart/2005/8/layout/lProcess2"/>
    <dgm:cxn modelId="{A7814349-B5F7-4938-B987-18A7F2E009D8}" type="presParOf" srcId="{AFF514D6-6081-4380-BCD5-380CACF75BAF}" destId="{12131DCE-DF9D-463A-9348-49FD531F2499}" srcOrd="1" destOrd="0" presId="urn:microsoft.com/office/officeart/2005/8/layout/lProcess2"/>
    <dgm:cxn modelId="{71C84991-86E0-4665-BE89-140744BAB457}" type="presParOf" srcId="{AFF514D6-6081-4380-BCD5-380CACF75BAF}" destId="{D0586126-466B-419C-9A73-53D701D8B460}" srcOrd="2" destOrd="0" presId="urn:microsoft.com/office/officeart/2005/8/layout/lProcess2"/>
    <dgm:cxn modelId="{F4247C9D-4798-488A-BD7A-BC9F975CA9E7}" type="presParOf" srcId="{D0586126-466B-419C-9A73-53D701D8B460}" destId="{79BCA915-03B8-44B4-81F4-11C8034F6801}" srcOrd="0" destOrd="0" presId="urn:microsoft.com/office/officeart/2005/8/layout/lProcess2"/>
    <dgm:cxn modelId="{D93B1809-7B2C-4866-9C60-DBA61F0138EC}" type="presParOf" srcId="{79BCA915-03B8-44B4-81F4-11C8034F6801}" destId="{55FAEA25-07C4-40D2-B656-E9A8C1A000DB}" srcOrd="0" destOrd="0" presId="urn:microsoft.com/office/officeart/2005/8/layout/lProcess2"/>
    <dgm:cxn modelId="{DC5607D8-D179-4FD3-B28C-C51F20A92257}" type="presParOf" srcId="{79BCA915-03B8-44B4-81F4-11C8034F6801}" destId="{85685C01-FC9B-44BD-9505-08C5289EC68B}" srcOrd="1" destOrd="0" presId="urn:microsoft.com/office/officeart/2005/8/layout/lProcess2"/>
    <dgm:cxn modelId="{39B974B6-9CFB-4EF2-8123-57BA8605A2E5}" type="presParOf" srcId="{79BCA915-03B8-44B4-81F4-11C8034F6801}" destId="{4A36A93A-E2C9-4148-AF32-2E6AB5D11D8B}" srcOrd="2" destOrd="0" presId="urn:microsoft.com/office/officeart/2005/8/layout/lProcess2"/>
    <dgm:cxn modelId="{2DEEDEDF-B569-4132-B829-67FB734E18F7}" type="presParOf" srcId="{50324E7B-E6B5-4EC0-9BFD-8BB174C524E6}" destId="{00354166-9FB4-4A6A-B66B-41FB574F3576}" srcOrd="1" destOrd="0" presId="urn:microsoft.com/office/officeart/2005/8/layout/lProcess2"/>
    <dgm:cxn modelId="{E0BCC606-6A1C-419E-B76D-6A52AE3A8E17}" type="presParOf" srcId="{50324E7B-E6B5-4EC0-9BFD-8BB174C524E6}" destId="{1B1A0E3D-0C50-4709-8305-6493D87AD04F}" srcOrd="2" destOrd="0" presId="urn:microsoft.com/office/officeart/2005/8/layout/lProcess2"/>
    <dgm:cxn modelId="{0F8C6006-1744-4698-A1BE-D9B2FA36A564}" type="presParOf" srcId="{1B1A0E3D-0C50-4709-8305-6493D87AD04F}" destId="{01AC874E-8A5E-424F-8941-5984F4239819}" srcOrd="0" destOrd="0" presId="urn:microsoft.com/office/officeart/2005/8/layout/lProcess2"/>
    <dgm:cxn modelId="{82220778-3B50-4A1B-BBA4-918F9FDF274C}" type="presParOf" srcId="{1B1A0E3D-0C50-4709-8305-6493D87AD04F}" destId="{2600BBB5-BA89-41C1-9587-C7E74DF22830}" srcOrd="1" destOrd="0" presId="urn:microsoft.com/office/officeart/2005/8/layout/lProcess2"/>
    <dgm:cxn modelId="{75A81426-02BF-497B-8089-2E72350801DD}" type="presParOf" srcId="{1B1A0E3D-0C50-4709-8305-6493D87AD04F}" destId="{67E8A1CD-22CD-4BFA-9A30-99D2F5B6DCDD}" srcOrd="2" destOrd="0" presId="urn:microsoft.com/office/officeart/2005/8/layout/lProcess2"/>
    <dgm:cxn modelId="{4A5AFBF9-DC90-4510-A1E6-BB32527DCC47}" type="presParOf" srcId="{67E8A1CD-22CD-4BFA-9A30-99D2F5B6DCDD}" destId="{E8343965-B33C-4603-97A3-5436E81A9BD6}" srcOrd="0" destOrd="0" presId="urn:microsoft.com/office/officeart/2005/8/layout/lProcess2"/>
    <dgm:cxn modelId="{058ECCE3-1757-40A6-8D7A-CF6283476A21}" type="presParOf" srcId="{E8343965-B33C-4603-97A3-5436E81A9BD6}" destId="{09C4FCDD-42CC-413E-936F-E36456093441}" srcOrd="0" destOrd="0" presId="urn:microsoft.com/office/officeart/2005/8/layout/lProcess2"/>
    <dgm:cxn modelId="{70D47041-5E82-438D-8754-62B446A0EF00}" type="presParOf" srcId="{E8343965-B33C-4603-97A3-5436E81A9BD6}" destId="{184A6A1F-C273-4AA5-B4A7-E3480E64956D}" srcOrd="1" destOrd="0" presId="urn:microsoft.com/office/officeart/2005/8/layout/lProcess2"/>
    <dgm:cxn modelId="{F05E00BC-8C78-415F-A8A7-5C27F470AEA4}" type="presParOf" srcId="{E8343965-B33C-4603-97A3-5436E81A9BD6}" destId="{08200ECC-6168-4B9E-9C3A-94F76F2ED21E}" srcOrd="2" destOrd="0" presId="urn:microsoft.com/office/officeart/2005/8/layout/lProcess2"/>
    <dgm:cxn modelId="{2F520369-4AD1-4730-951F-CB9B8F37152A}" type="presParOf" srcId="{50324E7B-E6B5-4EC0-9BFD-8BB174C524E6}" destId="{2436811D-0797-4AC5-B41D-2F67A73760C3}" srcOrd="3" destOrd="0" presId="urn:microsoft.com/office/officeart/2005/8/layout/lProcess2"/>
    <dgm:cxn modelId="{2424A17C-A561-4165-BD35-10FC7F4ED9C9}" type="presParOf" srcId="{50324E7B-E6B5-4EC0-9BFD-8BB174C524E6}" destId="{5ABE845B-2F01-4311-A751-E39232E837C1}" srcOrd="4" destOrd="0" presId="urn:microsoft.com/office/officeart/2005/8/layout/lProcess2"/>
    <dgm:cxn modelId="{AABB096F-DAA2-4CB3-818F-BB51CF8C65A1}" type="presParOf" srcId="{5ABE845B-2F01-4311-A751-E39232E837C1}" destId="{F9F488A1-25E9-48EE-B0CA-73BAA22E6FED}" srcOrd="0" destOrd="0" presId="urn:microsoft.com/office/officeart/2005/8/layout/lProcess2"/>
    <dgm:cxn modelId="{274DE473-B41E-4BB5-A851-5D39C3006623}" type="presParOf" srcId="{5ABE845B-2F01-4311-A751-E39232E837C1}" destId="{12DB931C-D4DA-4033-B2DE-91F95FA97CF2}" srcOrd="1" destOrd="0" presId="urn:microsoft.com/office/officeart/2005/8/layout/lProcess2"/>
    <dgm:cxn modelId="{F7947294-BB14-4509-8B64-CB6AB6151A87}" type="presParOf" srcId="{5ABE845B-2F01-4311-A751-E39232E837C1}" destId="{C8A2C2BE-AD3B-4629-8423-2C0D82CA9C6A}" srcOrd="2" destOrd="0" presId="urn:microsoft.com/office/officeart/2005/8/layout/lProcess2"/>
    <dgm:cxn modelId="{FD158CC9-EEBC-4473-BA1C-7016796EFE41}" type="presParOf" srcId="{C8A2C2BE-AD3B-4629-8423-2C0D82CA9C6A}" destId="{70AD729A-4620-4296-AD41-58FC93055FFD}" srcOrd="0" destOrd="0" presId="urn:microsoft.com/office/officeart/2005/8/layout/lProcess2"/>
    <dgm:cxn modelId="{1DACC6F2-DFF5-4B17-AFE7-FDA763C7FBEF}" type="presParOf" srcId="{70AD729A-4620-4296-AD41-58FC93055FFD}" destId="{3818C35A-B8EA-486B-89B3-6D5DED48E182}" srcOrd="0" destOrd="0" presId="urn:microsoft.com/office/officeart/2005/8/layout/lProcess2"/>
    <dgm:cxn modelId="{D7BC4038-9D86-4426-B834-DC9DF965E20E}" type="presParOf" srcId="{70AD729A-4620-4296-AD41-58FC93055FFD}" destId="{24085E64-0621-4D16-8115-3B67C43C627B}" srcOrd="1" destOrd="0" presId="urn:microsoft.com/office/officeart/2005/8/layout/lProcess2"/>
    <dgm:cxn modelId="{201BF117-4063-43E0-9293-B27B9D48B9D3}" type="presParOf" srcId="{70AD729A-4620-4296-AD41-58FC93055FFD}" destId="{3145B11D-437A-4686-8AC4-AC44B231746A}" srcOrd="2" destOrd="0" presId="urn:microsoft.com/office/officeart/2005/8/layout/lProcess2"/>
    <dgm:cxn modelId="{BD9E2A8C-84E6-466F-BE59-2588ADF0B14D}" type="presParOf" srcId="{50324E7B-E6B5-4EC0-9BFD-8BB174C524E6}" destId="{53A93B07-91A7-43A6-AF78-0B67E226EDC9}" srcOrd="5" destOrd="0" presId="urn:microsoft.com/office/officeart/2005/8/layout/lProcess2"/>
    <dgm:cxn modelId="{6EABB700-77B3-49C1-A536-E7FA67B5B931}" type="presParOf" srcId="{50324E7B-E6B5-4EC0-9BFD-8BB174C524E6}" destId="{70008CBA-CA3D-43BC-964B-0B7FED5027CD}" srcOrd="6" destOrd="0" presId="urn:microsoft.com/office/officeart/2005/8/layout/lProcess2"/>
    <dgm:cxn modelId="{BA3C34FE-6D7B-4BF2-9573-FC662AA1A399}" type="presParOf" srcId="{70008CBA-CA3D-43BC-964B-0B7FED5027CD}" destId="{44B993DA-4E4B-4A77-8256-1DE4FFB46FF6}" srcOrd="0" destOrd="0" presId="urn:microsoft.com/office/officeart/2005/8/layout/lProcess2"/>
    <dgm:cxn modelId="{24BAD728-2629-4B14-A9AC-071BF898CAC5}" type="presParOf" srcId="{70008CBA-CA3D-43BC-964B-0B7FED5027CD}" destId="{4A7894AF-9E83-40EB-99ED-56440C5BE61D}" srcOrd="1" destOrd="0" presId="urn:microsoft.com/office/officeart/2005/8/layout/lProcess2"/>
    <dgm:cxn modelId="{26F5E54B-718D-4FA5-B3BA-D8F6F1D47CB0}" type="presParOf" srcId="{70008CBA-CA3D-43BC-964B-0B7FED5027CD}" destId="{4A7B2BCB-FEE0-49A2-8F06-25D126A59D39}" srcOrd="2" destOrd="0" presId="urn:microsoft.com/office/officeart/2005/8/layout/lProcess2"/>
    <dgm:cxn modelId="{A84E445D-70B8-4994-A33C-2B1680E80BE9}" type="presParOf" srcId="{4A7B2BCB-FEE0-49A2-8F06-25D126A59D39}" destId="{FFA4F542-5E9F-4669-82B5-F4C827BAA972}" srcOrd="0" destOrd="0" presId="urn:microsoft.com/office/officeart/2005/8/layout/lProcess2"/>
    <dgm:cxn modelId="{1D0CC7ED-9E32-4E79-8670-586EEFEA6ED7}" type="presParOf" srcId="{FFA4F542-5E9F-4669-82B5-F4C827BAA972}" destId="{9FD51C17-0C1C-4F42-A25D-07AF63AEF787}" srcOrd="0" destOrd="0" presId="urn:microsoft.com/office/officeart/2005/8/layout/lProcess2"/>
    <dgm:cxn modelId="{9918879A-3ECA-434E-A19B-55E7B22F64D6}" type="presParOf" srcId="{FFA4F542-5E9F-4669-82B5-F4C827BAA972}" destId="{3217B2AB-E306-45A7-9B77-8707190B980E}" srcOrd="1" destOrd="0" presId="urn:microsoft.com/office/officeart/2005/8/layout/lProcess2"/>
    <dgm:cxn modelId="{BD7A1D3A-54DC-489C-8B7F-200E9ADB0337}" type="presParOf" srcId="{FFA4F542-5E9F-4669-82B5-F4C827BAA972}" destId="{EBF3E68C-32D2-4F44-92AB-4A632AD8CAEA}" srcOrd="2" destOrd="0" presId="urn:microsoft.com/office/officeart/2005/8/layout/lProcess2"/>
    <dgm:cxn modelId="{C18BD992-AB38-4C90-A927-6CA7EA596E96}" type="presParOf" srcId="{50324E7B-E6B5-4EC0-9BFD-8BB174C524E6}" destId="{ECA5C30D-A820-4C5D-A006-BF9C68061BE8}" srcOrd="7" destOrd="0" presId="urn:microsoft.com/office/officeart/2005/8/layout/lProcess2"/>
    <dgm:cxn modelId="{66F0A0C1-166F-4A39-BB4F-BC2ACF67970D}" type="presParOf" srcId="{50324E7B-E6B5-4EC0-9BFD-8BB174C524E6}" destId="{377A9441-6830-4816-883A-B3EBE2C8FC46}" srcOrd="8" destOrd="0" presId="urn:microsoft.com/office/officeart/2005/8/layout/lProcess2"/>
    <dgm:cxn modelId="{846EEE06-67F0-46AF-90FB-0EDDB2533EBA}" type="presParOf" srcId="{377A9441-6830-4816-883A-B3EBE2C8FC46}" destId="{358C875C-4027-4A92-8C03-199A078D5C68}" srcOrd="0" destOrd="0" presId="urn:microsoft.com/office/officeart/2005/8/layout/lProcess2"/>
    <dgm:cxn modelId="{54189037-2483-447B-8ED7-3779E3D7ECDA}" type="presParOf" srcId="{377A9441-6830-4816-883A-B3EBE2C8FC46}" destId="{7A6C8348-9B7C-4DCF-AA39-99390DCCA04A}" srcOrd="1" destOrd="0" presId="urn:microsoft.com/office/officeart/2005/8/layout/lProcess2"/>
    <dgm:cxn modelId="{4C5A42E3-C2CE-49E7-876D-1B0F62D1E2D1}" type="presParOf" srcId="{377A9441-6830-4816-883A-B3EBE2C8FC46}" destId="{F26AD806-9F1F-4133-82F3-9D859E2F9C99}" srcOrd="2" destOrd="0" presId="urn:microsoft.com/office/officeart/2005/8/layout/lProcess2"/>
    <dgm:cxn modelId="{4AA0AF72-958B-479A-AFEE-CF51CF72FCF3}" type="presParOf" srcId="{F26AD806-9F1F-4133-82F3-9D859E2F9C99}" destId="{5A9EF270-27E1-4D6F-A467-83140CC8412C}" srcOrd="0" destOrd="0" presId="urn:microsoft.com/office/officeart/2005/8/layout/lProcess2"/>
    <dgm:cxn modelId="{1BCA7EDA-E8D1-4127-84DF-478F98CF96DC}" type="presParOf" srcId="{5A9EF270-27E1-4D6F-A467-83140CC8412C}" destId="{D32F235E-477A-4A5D-A3CA-98B730BD8B43}" srcOrd="0" destOrd="0" presId="urn:microsoft.com/office/officeart/2005/8/layout/lProcess2"/>
    <dgm:cxn modelId="{B4589871-4A7E-48DD-80AE-AB31E19356D9}" type="presParOf" srcId="{5A9EF270-27E1-4D6F-A467-83140CC8412C}" destId="{C6CF46D3-2E05-42FD-B3E1-E97B0532BF00}" srcOrd="1" destOrd="0" presId="urn:microsoft.com/office/officeart/2005/8/layout/lProcess2"/>
    <dgm:cxn modelId="{FBCFD41F-1D87-4095-AF4F-A87B4A963F79}" type="presParOf" srcId="{5A9EF270-27E1-4D6F-A467-83140CC8412C}" destId="{50141860-E4D4-4F01-A29B-6CEF758EA949}" srcOrd="2" destOrd="0" presId="urn:microsoft.com/office/officeart/2005/8/layout/lProcess2"/>
    <dgm:cxn modelId="{A9E8AB90-DAF6-4CE7-B5DE-A7F54206DF78}" type="presParOf" srcId="{5A9EF270-27E1-4D6F-A467-83140CC8412C}" destId="{B9B54ABF-B718-4B0F-8A59-3A3DFB31249A}" srcOrd="3" destOrd="0" presId="urn:microsoft.com/office/officeart/2005/8/layout/lProcess2"/>
    <dgm:cxn modelId="{358AFE07-CD29-487B-9220-C87B361FDE5D}" type="presParOf" srcId="{5A9EF270-27E1-4D6F-A467-83140CC8412C}" destId="{34CA563F-7711-4382-B279-67929F171780}" srcOrd="4" destOrd="0" presId="urn:microsoft.com/office/officeart/2005/8/layout/lProcess2"/>
    <dgm:cxn modelId="{69E63209-8933-4CF8-B064-732FF6E2353B}" type="presParOf" srcId="{5A9EF270-27E1-4D6F-A467-83140CC8412C}" destId="{FBC93285-2771-4194-A0BE-7909EC731B27}" srcOrd="5" destOrd="0" presId="urn:microsoft.com/office/officeart/2005/8/layout/lProcess2"/>
    <dgm:cxn modelId="{62DC205B-725F-4EB4-A9D0-69D46CF4FBA5}" type="presParOf" srcId="{5A9EF270-27E1-4D6F-A467-83140CC8412C}" destId="{C058A522-8AD8-49F2-87D4-916E487E77B4}" srcOrd="6" destOrd="0" presId="urn:microsoft.com/office/officeart/2005/8/layout/lProcess2"/>
    <dgm:cxn modelId="{6B0BDFE9-4F14-479D-A6D4-E1FF842C165A}" type="presParOf" srcId="{50324E7B-E6B5-4EC0-9BFD-8BB174C524E6}" destId="{C6DD2DC0-6F4A-4946-A0D0-E18AB023AAB5}" srcOrd="9" destOrd="0" presId="urn:microsoft.com/office/officeart/2005/8/layout/lProcess2"/>
    <dgm:cxn modelId="{556CCBD2-8EFE-45BB-9626-B1EE3A133321}" type="presParOf" srcId="{50324E7B-E6B5-4EC0-9BFD-8BB174C524E6}" destId="{1C0477C4-0233-426D-BA43-AD788F7106BB}" srcOrd="10" destOrd="0" presId="urn:microsoft.com/office/officeart/2005/8/layout/lProcess2"/>
    <dgm:cxn modelId="{B4D37E86-3754-451B-B14D-DE2AA894CD9B}" type="presParOf" srcId="{1C0477C4-0233-426D-BA43-AD788F7106BB}" destId="{D5FA0559-11B1-47DB-ACD8-4BC62F064240}" srcOrd="0" destOrd="0" presId="urn:microsoft.com/office/officeart/2005/8/layout/lProcess2"/>
    <dgm:cxn modelId="{EFD7B6D0-9331-441D-9C95-08123BC73BE4}" type="presParOf" srcId="{1C0477C4-0233-426D-BA43-AD788F7106BB}" destId="{F10894D3-C481-46AF-A2B7-456767E02A46}" srcOrd="1" destOrd="0" presId="urn:microsoft.com/office/officeart/2005/8/layout/lProcess2"/>
    <dgm:cxn modelId="{669170E7-2098-49C7-83B1-008707843297}" type="presParOf" srcId="{1C0477C4-0233-426D-BA43-AD788F7106BB}" destId="{54FDC531-1337-4690-B6ED-CE8DB87923B4}" srcOrd="2" destOrd="0" presId="urn:microsoft.com/office/officeart/2005/8/layout/lProcess2"/>
    <dgm:cxn modelId="{9EF83510-CE5D-4D6C-8EEC-7D9785E03D95}" type="presParOf" srcId="{54FDC531-1337-4690-B6ED-CE8DB87923B4}" destId="{8458756E-0EC5-469B-B5BD-F79EEE3B23FE}" srcOrd="0" destOrd="0" presId="urn:microsoft.com/office/officeart/2005/8/layout/lProcess2"/>
    <dgm:cxn modelId="{8BF59DA4-E28A-4507-B862-AF8D790E9B6F}" type="presParOf" srcId="{8458756E-0EC5-469B-B5BD-F79EEE3B23FE}" destId="{4EC73EFA-A4C6-4E55-AD6A-EE9204C7643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C65BFD-BD3C-4EB3-A224-633975C886F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E2BA277-F109-4993-AA01-134E9CC9F71A}">
      <dgm:prSet phldrT="[Text]"/>
      <dgm:spPr/>
      <dgm:t>
        <a:bodyPr/>
        <a:lstStyle/>
        <a:p>
          <a:r>
            <a:rPr lang="en-US" dirty="0" smtClean="0"/>
            <a:t>1960</a:t>
          </a:r>
          <a:endParaRPr lang="en-US" dirty="0"/>
        </a:p>
      </dgm:t>
    </dgm:pt>
    <dgm:pt modelId="{3C96534D-7CDB-4751-A710-8E2AB2E3C9E3}" type="parTrans" cxnId="{CA955A8D-885F-4E3D-A9B3-DC558AF11110}">
      <dgm:prSet/>
      <dgm:spPr/>
      <dgm:t>
        <a:bodyPr/>
        <a:lstStyle/>
        <a:p>
          <a:endParaRPr lang="en-US"/>
        </a:p>
      </dgm:t>
    </dgm:pt>
    <dgm:pt modelId="{C350CD0B-3320-455A-B6C6-4C9F4235DBB4}" type="sibTrans" cxnId="{CA955A8D-885F-4E3D-A9B3-DC558AF11110}">
      <dgm:prSet/>
      <dgm:spPr/>
      <dgm:t>
        <a:bodyPr/>
        <a:lstStyle/>
        <a:p>
          <a:endParaRPr lang="en-US"/>
        </a:p>
      </dgm:t>
    </dgm:pt>
    <dgm:pt modelId="{11632DCC-A078-4526-B228-6AE5D765BDE5}">
      <dgm:prSet phldrT="[Text]"/>
      <dgm:spPr/>
      <dgm:t>
        <a:bodyPr/>
        <a:lstStyle/>
        <a:p>
          <a:r>
            <a:rPr lang="en-US" dirty="0" smtClean="0"/>
            <a:t>Concerned Democrats in London and Paris </a:t>
          </a:r>
          <a:endParaRPr lang="en-US" dirty="0"/>
        </a:p>
      </dgm:t>
    </dgm:pt>
    <dgm:pt modelId="{0ADCC01E-3203-4772-BF80-3AFA3CB083AC}" type="parTrans" cxnId="{8A2334AB-AD92-48F7-961F-1F52392F792E}">
      <dgm:prSet/>
      <dgm:spPr/>
      <dgm:t>
        <a:bodyPr/>
        <a:lstStyle/>
        <a:p>
          <a:endParaRPr lang="en-US"/>
        </a:p>
      </dgm:t>
    </dgm:pt>
    <dgm:pt modelId="{028B9580-AE13-45A7-AA15-1A82763D3CB8}" type="sibTrans" cxnId="{8A2334AB-AD92-48F7-961F-1F52392F792E}">
      <dgm:prSet/>
      <dgm:spPr/>
      <dgm:t>
        <a:bodyPr/>
        <a:lstStyle/>
        <a:p>
          <a:endParaRPr lang="en-US"/>
        </a:p>
      </dgm:t>
    </dgm:pt>
    <dgm:pt modelId="{8AECBF78-B3CC-4721-89CE-1C595102334A}">
      <dgm:prSet phldrT="[Text]"/>
      <dgm:spPr/>
      <dgm:t>
        <a:bodyPr/>
        <a:lstStyle/>
        <a:p>
          <a:r>
            <a:rPr lang="en-US" dirty="0" smtClean="0"/>
            <a:t>1964</a:t>
          </a:r>
          <a:endParaRPr lang="en-US" dirty="0"/>
        </a:p>
      </dgm:t>
    </dgm:pt>
    <dgm:pt modelId="{5636BB4F-7AAB-419B-B712-5ECADFA04D8C}" type="parTrans" cxnId="{AA07B7D1-4AC8-4CA3-87B5-6C729F12516C}">
      <dgm:prSet/>
      <dgm:spPr/>
      <dgm:t>
        <a:bodyPr/>
        <a:lstStyle/>
        <a:p>
          <a:endParaRPr lang="en-US"/>
        </a:p>
      </dgm:t>
    </dgm:pt>
    <dgm:pt modelId="{EA7A2C24-D3DE-44D5-B890-9E810303CF3A}" type="sibTrans" cxnId="{AA07B7D1-4AC8-4CA3-87B5-6C729F12516C}">
      <dgm:prSet/>
      <dgm:spPr/>
      <dgm:t>
        <a:bodyPr/>
        <a:lstStyle/>
        <a:p>
          <a:endParaRPr lang="en-US"/>
        </a:p>
      </dgm:t>
    </dgm:pt>
    <dgm:pt modelId="{909ABF46-8BB3-4FBE-89EF-8EEF8895F398}">
      <dgm:prSet phldrT="[Text]"/>
      <dgm:spPr/>
      <dgm:t>
        <a:bodyPr/>
        <a:lstStyle/>
        <a:p>
          <a:r>
            <a:rPr lang="en-US" dirty="0" smtClean="0"/>
            <a:t>Democrats Abroad born</a:t>
          </a:r>
          <a:endParaRPr lang="en-US" dirty="0"/>
        </a:p>
      </dgm:t>
    </dgm:pt>
    <dgm:pt modelId="{67020624-6307-4F33-9E63-BA61D0AF30B0}" type="parTrans" cxnId="{0FF1ACBA-DA02-49F7-BFEC-ADC0AF03FBB7}">
      <dgm:prSet/>
      <dgm:spPr/>
      <dgm:t>
        <a:bodyPr/>
        <a:lstStyle/>
        <a:p>
          <a:endParaRPr lang="en-US"/>
        </a:p>
      </dgm:t>
    </dgm:pt>
    <dgm:pt modelId="{2B413667-A9D6-48ED-93B2-C749165662EB}" type="sibTrans" cxnId="{0FF1ACBA-DA02-49F7-BFEC-ADC0AF03FBB7}">
      <dgm:prSet/>
      <dgm:spPr/>
      <dgm:t>
        <a:bodyPr/>
        <a:lstStyle/>
        <a:p>
          <a:endParaRPr lang="en-US"/>
        </a:p>
      </dgm:t>
    </dgm:pt>
    <dgm:pt modelId="{94F3B821-7D77-411A-B33D-0B8DF41187E4}">
      <dgm:prSet phldrT="[Text]"/>
      <dgm:spPr/>
      <dgm:t>
        <a:bodyPr/>
        <a:lstStyle/>
        <a:p>
          <a:r>
            <a:rPr lang="en-US" dirty="0" smtClean="0"/>
            <a:t>LBJ elected</a:t>
          </a:r>
          <a:endParaRPr lang="en-US" dirty="0"/>
        </a:p>
      </dgm:t>
    </dgm:pt>
    <dgm:pt modelId="{73021466-5BE6-425F-B84F-5EE68FBD069C}" type="parTrans" cxnId="{42E78591-50E5-4D4F-9AB6-AB0FA91CFBB8}">
      <dgm:prSet/>
      <dgm:spPr/>
      <dgm:t>
        <a:bodyPr/>
        <a:lstStyle/>
        <a:p>
          <a:endParaRPr lang="en-US"/>
        </a:p>
      </dgm:t>
    </dgm:pt>
    <dgm:pt modelId="{5F6B8884-BF26-4BDC-9881-5B81F35DBD82}" type="sibTrans" cxnId="{42E78591-50E5-4D4F-9AB6-AB0FA91CFBB8}">
      <dgm:prSet/>
      <dgm:spPr/>
      <dgm:t>
        <a:bodyPr/>
        <a:lstStyle/>
        <a:p>
          <a:endParaRPr lang="en-US"/>
        </a:p>
      </dgm:t>
    </dgm:pt>
    <dgm:pt modelId="{98CB50DA-8501-4A8F-A028-84CA6B3DC15E}">
      <dgm:prSet phldrT="[Text]"/>
      <dgm:spPr/>
      <dgm:t>
        <a:bodyPr/>
        <a:lstStyle/>
        <a:p>
          <a:r>
            <a:rPr lang="en-US" dirty="0" smtClean="0"/>
            <a:t>JFK elected</a:t>
          </a:r>
          <a:endParaRPr lang="en-US" dirty="0"/>
        </a:p>
      </dgm:t>
    </dgm:pt>
    <dgm:pt modelId="{AC7C0E05-7BB0-483F-98CC-AE5B3AD7B98E}" type="parTrans" cxnId="{18719BC8-C153-4A81-A025-56F4EB179E40}">
      <dgm:prSet/>
      <dgm:spPr/>
      <dgm:t>
        <a:bodyPr/>
        <a:lstStyle/>
        <a:p>
          <a:endParaRPr lang="en-US"/>
        </a:p>
      </dgm:t>
    </dgm:pt>
    <dgm:pt modelId="{978B3874-A333-4F16-B21B-4F7B09CA981F}" type="sibTrans" cxnId="{18719BC8-C153-4A81-A025-56F4EB179E40}">
      <dgm:prSet/>
      <dgm:spPr/>
      <dgm:t>
        <a:bodyPr/>
        <a:lstStyle/>
        <a:p>
          <a:endParaRPr lang="en-US"/>
        </a:p>
      </dgm:t>
    </dgm:pt>
    <dgm:pt modelId="{425F6D15-F763-4C11-8CCC-C10C3256FCC4}">
      <dgm:prSet phldrT="[Text]"/>
      <dgm:spPr/>
      <dgm:t>
        <a:bodyPr/>
        <a:lstStyle/>
        <a:p>
          <a:r>
            <a:rPr lang="en-US" dirty="0" smtClean="0"/>
            <a:t>1976</a:t>
          </a:r>
          <a:endParaRPr lang="en-US" dirty="0"/>
        </a:p>
      </dgm:t>
    </dgm:pt>
    <dgm:pt modelId="{260006BB-452B-47F1-820A-E16D81D7E190}" type="parTrans" cxnId="{33467B5D-5FF0-4086-A174-499824F77FDF}">
      <dgm:prSet/>
      <dgm:spPr/>
      <dgm:t>
        <a:bodyPr/>
        <a:lstStyle/>
        <a:p>
          <a:endParaRPr lang="en-US"/>
        </a:p>
      </dgm:t>
    </dgm:pt>
    <dgm:pt modelId="{5B74DAFD-4F3C-4E18-A79D-01BC8E12E999}" type="sibTrans" cxnId="{33467B5D-5FF0-4086-A174-499824F77FDF}">
      <dgm:prSet/>
      <dgm:spPr/>
      <dgm:t>
        <a:bodyPr/>
        <a:lstStyle/>
        <a:p>
          <a:endParaRPr lang="en-US"/>
        </a:p>
      </dgm:t>
    </dgm:pt>
    <dgm:pt modelId="{CAA5403F-D13B-4486-A4E6-4D48A8816A81}">
      <dgm:prSet phldrT="[Text]"/>
      <dgm:spPr/>
      <dgm:t>
        <a:bodyPr/>
        <a:lstStyle/>
        <a:p>
          <a:r>
            <a:rPr lang="en-US" dirty="0" smtClean="0"/>
            <a:t>Absentee vote for overseas Americans</a:t>
          </a:r>
          <a:endParaRPr lang="en-US" dirty="0"/>
        </a:p>
      </dgm:t>
    </dgm:pt>
    <dgm:pt modelId="{2C9E2DA4-C4B8-4FB7-8829-61E7878611F8}" type="parTrans" cxnId="{B741C4BF-30D1-48E8-A991-78F2674859A6}">
      <dgm:prSet/>
      <dgm:spPr/>
      <dgm:t>
        <a:bodyPr/>
        <a:lstStyle/>
        <a:p>
          <a:endParaRPr lang="en-US"/>
        </a:p>
      </dgm:t>
    </dgm:pt>
    <dgm:pt modelId="{F4E6E4B1-FB2A-4AB4-BC9D-124B4AA4886D}" type="sibTrans" cxnId="{B741C4BF-30D1-48E8-A991-78F2674859A6}">
      <dgm:prSet/>
      <dgm:spPr/>
      <dgm:t>
        <a:bodyPr/>
        <a:lstStyle/>
        <a:p>
          <a:endParaRPr lang="en-US"/>
        </a:p>
      </dgm:t>
    </dgm:pt>
    <dgm:pt modelId="{5879D1A5-BBF0-4ECE-A9FD-3A14A74BA7CE}">
      <dgm:prSet phldrT="[Text]"/>
      <dgm:spPr/>
      <dgm:t>
        <a:bodyPr/>
        <a:lstStyle/>
        <a:p>
          <a:r>
            <a:rPr lang="en-US" dirty="0" smtClean="0"/>
            <a:t>1986</a:t>
          </a:r>
          <a:endParaRPr lang="en-US" dirty="0"/>
        </a:p>
      </dgm:t>
    </dgm:pt>
    <dgm:pt modelId="{9D60BCA1-7CCF-485E-A482-373426FE5E97}" type="parTrans" cxnId="{F7B909E2-3DBA-41F0-917E-82C134312A2C}">
      <dgm:prSet/>
      <dgm:spPr/>
      <dgm:t>
        <a:bodyPr/>
        <a:lstStyle/>
        <a:p>
          <a:endParaRPr lang="en-US"/>
        </a:p>
      </dgm:t>
    </dgm:pt>
    <dgm:pt modelId="{1E93512D-8236-4918-B191-49FCA7B57BB0}" type="sibTrans" cxnId="{F7B909E2-3DBA-41F0-917E-82C134312A2C}">
      <dgm:prSet/>
      <dgm:spPr/>
      <dgm:t>
        <a:bodyPr/>
        <a:lstStyle/>
        <a:p>
          <a:endParaRPr lang="en-US"/>
        </a:p>
      </dgm:t>
    </dgm:pt>
    <dgm:pt modelId="{63EE1EB0-CCA7-4BCD-AD27-5F2575CFB231}">
      <dgm:prSet phldrT="[Text]"/>
      <dgm:spPr/>
      <dgm:t>
        <a:bodyPr/>
        <a:lstStyle/>
        <a:p>
          <a:r>
            <a:rPr lang="en-US" dirty="0" smtClean="0"/>
            <a:t>Federal Voting Assistance Program</a:t>
          </a:r>
          <a:endParaRPr lang="en-US" dirty="0"/>
        </a:p>
      </dgm:t>
    </dgm:pt>
    <dgm:pt modelId="{5018FBDE-53F8-4AE3-87CA-DF8C46D4CEFB}" type="parTrans" cxnId="{A99B420E-AC6B-4EA8-A623-C54FFB5810DB}">
      <dgm:prSet/>
      <dgm:spPr/>
      <dgm:t>
        <a:bodyPr/>
        <a:lstStyle/>
        <a:p>
          <a:endParaRPr lang="en-US"/>
        </a:p>
      </dgm:t>
    </dgm:pt>
    <dgm:pt modelId="{4CAF949E-D82A-4AF1-8ED2-8E90148DDAD5}" type="sibTrans" cxnId="{A99B420E-AC6B-4EA8-A623-C54FFB5810DB}">
      <dgm:prSet/>
      <dgm:spPr/>
      <dgm:t>
        <a:bodyPr/>
        <a:lstStyle/>
        <a:p>
          <a:endParaRPr lang="en-US"/>
        </a:p>
      </dgm:t>
    </dgm:pt>
    <dgm:pt modelId="{61B2BEE6-8A7C-4EF6-AFF6-D9E1592929E5}" type="pres">
      <dgm:prSet presAssocID="{BDC65BFD-BD3C-4EB3-A224-633975C886FE}" presName="Name0" presStyleCnt="0">
        <dgm:presLayoutVars>
          <dgm:dir/>
          <dgm:animLvl val="lvl"/>
          <dgm:resizeHandles val="exact"/>
        </dgm:presLayoutVars>
      </dgm:prSet>
      <dgm:spPr/>
      <dgm:t>
        <a:bodyPr/>
        <a:lstStyle/>
        <a:p>
          <a:endParaRPr lang="en-US"/>
        </a:p>
      </dgm:t>
    </dgm:pt>
    <dgm:pt modelId="{E84CE77F-BC7A-4D96-9FA2-7D814AABED0E}" type="pres">
      <dgm:prSet presAssocID="{1E2BA277-F109-4993-AA01-134E9CC9F71A}" presName="composite" presStyleCnt="0"/>
      <dgm:spPr/>
    </dgm:pt>
    <dgm:pt modelId="{DE352467-7303-4D3F-B07F-252AB8C64822}" type="pres">
      <dgm:prSet presAssocID="{1E2BA277-F109-4993-AA01-134E9CC9F71A}" presName="parTx" presStyleLbl="node1" presStyleIdx="0" presStyleCnt="4">
        <dgm:presLayoutVars>
          <dgm:chMax val="0"/>
          <dgm:chPref val="0"/>
          <dgm:bulletEnabled val="1"/>
        </dgm:presLayoutVars>
      </dgm:prSet>
      <dgm:spPr/>
      <dgm:t>
        <a:bodyPr/>
        <a:lstStyle/>
        <a:p>
          <a:endParaRPr lang="en-US"/>
        </a:p>
      </dgm:t>
    </dgm:pt>
    <dgm:pt modelId="{884F5ECB-425E-4D6A-8858-D639AF0501FD}" type="pres">
      <dgm:prSet presAssocID="{1E2BA277-F109-4993-AA01-134E9CC9F71A}" presName="desTx" presStyleLbl="revTx" presStyleIdx="0" presStyleCnt="4">
        <dgm:presLayoutVars>
          <dgm:bulletEnabled val="1"/>
        </dgm:presLayoutVars>
      </dgm:prSet>
      <dgm:spPr/>
      <dgm:t>
        <a:bodyPr/>
        <a:lstStyle/>
        <a:p>
          <a:endParaRPr lang="en-US"/>
        </a:p>
      </dgm:t>
    </dgm:pt>
    <dgm:pt modelId="{70A1E7C5-32CE-472F-B32F-3645C35848CC}" type="pres">
      <dgm:prSet presAssocID="{C350CD0B-3320-455A-B6C6-4C9F4235DBB4}" presName="space" presStyleCnt="0"/>
      <dgm:spPr/>
    </dgm:pt>
    <dgm:pt modelId="{B9362D98-AA41-4D80-8567-5AB8E30DE65C}" type="pres">
      <dgm:prSet presAssocID="{8AECBF78-B3CC-4721-89CE-1C595102334A}" presName="composite" presStyleCnt="0"/>
      <dgm:spPr/>
    </dgm:pt>
    <dgm:pt modelId="{031DE66C-8DBD-46F6-BD76-363EBB95E699}" type="pres">
      <dgm:prSet presAssocID="{8AECBF78-B3CC-4721-89CE-1C595102334A}" presName="parTx" presStyleLbl="node1" presStyleIdx="1" presStyleCnt="4">
        <dgm:presLayoutVars>
          <dgm:chMax val="0"/>
          <dgm:chPref val="0"/>
          <dgm:bulletEnabled val="1"/>
        </dgm:presLayoutVars>
      </dgm:prSet>
      <dgm:spPr/>
      <dgm:t>
        <a:bodyPr/>
        <a:lstStyle/>
        <a:p>
          <a:endParaRPr lang="en-US"/>
        </a:p>
      </dgm:t>
    </dgm:pt>
    <dgm:pt modelId="{78C5FD0F-152C-4A49-B05E-35410ED367B1}" type="pres">
      <dgm:prSet presAssocID="{8AECBF78-B3CC-4721-89CE-1C595102334A}" presName="desTx" presStyleLbl="revTx" presStyleIdx="1" presStyleCnt="4">
        <dgm:presLayoutVars>
          <dgm:bulletEnabled val="1"/>
        </dgm:presLayoutVars>
      </dgm:prSet>
      <dgm:spPr/>
      <dgm:t>
        <a:bodyPr/>
        <a:lstStyle/>
        <a:p>
          <a:endParaRPr lang="en-US"/>
        </a:p>
      </dgm:t>
    </dgm:pt>
    <dgm:pt modelId="{F2A4F68C-5C47-47FD-A442-C363F0D75106}" type="pres">
      <dgm:prSet presAssocID="{EA7A2C24-D3DE-44D5-B890-9E810303CF3A}" presName="space" presStyleCnt="0"/>
      <dgm:spPr/>
    </dgm:pt>
    <dgm:pt modelId="{578CB271-F388-4703-83D0-23FB4C11859E}" type="pres">
      <dgm:prSet presAssocID="{425F6D15-F763-4C11-8CCC-C10C3256FCC4}" presName="composite" presStyleCnt="0"/>
      <dgm:spPr/>
    </dgm:pt>
    <dgm:pt modelId="{6EFE8E04-7DDD-4151-A3A1-4C5E481E5774}" type="pres">
      <dgm:prSet presAssocID="{425F6D15-F763-4C11-8CCC-C10C3256FCC4}" presName="parTx" presStyleLbl="node1" presStyleIdx="2" presStyleCnt="4">
        <dgm:presLayoutVars>
          <dgm:chMax val="0"/>
          <dgm:chPref val="0"/>
          <dgm:bulletEnabled val="1"/>
        </dgm:presLayoutVars>
      </dgm:prSet>
      <dgm:spPr/>
      <dgm:t>
        <a:bodyPr/>
        <a:lstStyle/>
        <a:p>
          <a:endParaRPr lang="en-US"/>
        </a:p>
      </dgm:t>
    </dgm:pt>
    <dgm:pt modelId="{B64926C7-9471-43B5-BF47-E92D1675E2E5}" type="pres">
      <dgm:prSet presAssocID="{425F6D15-F763-4C11-8CCC-C10C3256FCC4}" presName="desTx" presStyleLbl="revTx" presStyleIdx="2" presStyleCnt="4">
        <dgm:presLayoutVars>
          <dgm:bulletEnabled val="1"/>
        </dgm:presLayoutVars>
      </dgm:prSet>
      <dgm:spPr/>
      <dgm:t>
        <a:bodyPr/>
        <a:lstStyle/>
        <a:p>
          <a:endParaRPr lang="en-US"/>
        </a:p>
      </dgm:t>
    </dgm:pt>
    <dgm:pt modelId="{D1D403AD-8182-4266-809F-EC66F0739B8C}" type="pres">
      <dgm:prSet presAssocID="{5B74DAFD-4F3C-4E18-A79D-01BC8E12E999}" presName="space" presStyleCnt="0"/>
      <dgm:spPr/>
    </dgm:pt>
    <dgm:pt modelId="{7CE7F392-C779-45AE-8977-B747C9A0EE10}" type="pres">
      <dgm:prSet presAssocID="{5879D1A5-BBF0-4ECE-A9FD-3A14A74BA7CE}" presName="composite" presStyleCnt="0"/>
      <dgm:spPr/>
    </dgm:pt>
    <dgm:pt modelId="{E23EFF4E-840D-4498-81B9-2CC2CE0FC970}" type="pres">
      <dgm:prSet presAssocID="{5879D1A5-BBF0-4ECE-A9FD-3A14A74BA7CE}" presName="parTx" presStyleLbl="node1" presStyleIdx="3" presStyleCnt="4">
        <dgm:presLayoutVars>
          <dgm:chMax val="0"/>
          <dgm:chPref val="0"/>
          <dgm:bulletEnabled val="1"/>
        </dgm:presLayoutVars>
      </dgm:prSet>
      <dgm:spPr/>
      <dgm:t>
        <a:bodyPr/>
        <a:lstStyle/>
        <a:p>
          <a:endParaRPr lang="en-US"/>
        </a:p>
      </dgm:t>
    </dgm:pt>
    <dgm:pt modelId="{150FE708-6899-4343-8046-A825423F0111}" type="pres">
      <dgm:prSet presAssocID="{5879D1A5-BBF0-4ECE-A9FD-3A14A74BA7CE}" presName="desTx" presStyleLbl="revTx" presStyleIdx="3" presStyleCnt="4">
        <dgm:presLayoutVars>
          <dgm:bulletEnabled val="1"/>
        </dgm:presLayoutVars>
      </dgm:prSet>
      <dgm:spPr/>
      <dgm:t>
        <a:bodyPr/>
        <a:lstStyle/>
        <a:p>
          <a:endParaRPr lang="en-US"/>
        </a:p>
      </dgm:t>
    </dgm:pt>
  </dgm:ptLst>
  <dgm:cxnLst>
    <dgm:cxn modelId="{D952B636-2117-4C16-8479-7EF668D4D388}" type="presOf" srcId="{909ABF46-8BB3-4FBE-89EF-8EEF8895F398}" destId="{78C5FD0F-152C-4A49-B05E-35410ED367B1}" srcOrd="0" destOrd="0" presId="urn:microsoft.com/office/officeart/2005/8/layout/chevron1"/>
    <dgm:cxn modelId="{AFB52291-AE64-40F3-9B28-CB7A75C0A329}" type="presOf" srcId="{11632DCC-A078-4526-B228-6AE5D765BDE5}" destId="{884F5ECB-425E-4D6A-8858-D639AF0501FD}" srcOrd="0" destOrd="0" presId="urn:microsoft.com/office/officeart/2005/8/layout/chevron1"/>
    <dgm:cxn modelId="{F7B909E2-3DBA-41F0-917E-82C134312A2C}" srcId="{BDC65BFD-BD3C-4EB3-A224-633975C886FE}" destId="{5879D1A5-BBF0-4ECE-A9FD-3A14A74BA7CE}" srcOrd="3" destOrd="0" parTransId="{9D60BCA1-7CCF-485E-A482-373426FE5E97}" sibTransId="{1E93512D-8236-4918-B191-49FCA7B57BB0}"/>
    <dgm:cxn modelId="{467F5D9D-8F2B-4158-B7A8-DA153252F86E}" type="presOf" srcId="{BDC65BFD-BD3C-4EB3-A224-633975C886FE}" destId="{61B2BEE6-8A7C-4EF6-AFF6-D9E1592929E5}" srcOrd="0" destOrd="0" presId="urn:microsoft.com/office/officeart/2005/8/layout/chevron1"/>
    <dgm:cxn modelId="{8A2334AB-AD92-48F7-961F-1F52392F792E}" srcId="{1E2BA277-F109-4993-AA01-134E9CC9F71A}" destId="{11632DCC-A078-4526-B228-6AE5D765BDE5}" srcOrd="0" destOrd="0" parTransId="{0ADCC01E-3203-4772-BF80-3AFA3CB083AC}" sibTransId="{028B9580-AE13-45A7-AA15-1A82763D3CB8}"/>
    <dgm:cxn modelId="{A99B420E-AC6B-4EA8-A623-C54FFB5810DB}" srcId="{5879D1A5-BBF0-4ECE-A9FD-3A14A74BA7CE}" destId="{63EE1EB0-CCA7-4BCD-AD27-5F2575CFB231}" srcOrd="0" destOrd="0" parTransId="{5018FBDE-53F8-4AE3-87CA-DF8C46D4CEFB}" sibTransId="{4CAF949E-D82A-4AF1-8ED2-8E90148DDAD5}"/>
    <dgm:cxn modelId="{D935D94D-7EAD-45CE-9786-5D2346302BB5}" type="presOf" srcId="{98CB50DA-8501-4A8F-A028-84CA6B3DC15E}" destId="{884F5ECB-425E-4D6A-8858-D639AF0501FD}" srcOrd="0" destOrd="1" presId="urn:microsoft.com/office/officeart/2005/8/layout/chevron1"/>
    <dgm:cxn modelId="{29C5C825-7743-47F5-9EC5-C7C8684D4593}" type="presOf" srcId="{94F3B821-7D77-411A-B33D-0B8DF41187E4}" destId="{78C5FD0F-152C-4A49-B05E-35410ED367B1}" srcOrd="0" destOrd="1" presId="urn:microsoft.com/office/officeart/2005/8/layout/chevron1"/>
    <dgm:cxn modelId="{26D9086D-83D5-4248-86D6-3030733B8290}" type="presOf" srcId="{8AECBF78-B3CC-4721-89CE-1C595102334A}" destId="{031DE66C-8DBD-46F6-BD76-363EBB95E699}" srcOrd="0" destOrd="0" presId="urn:microsoft.com/office/officeart/2005/8/layout/chevron1"/>
    <dgm:cxn modelId="{B741C4BF-30D1-48E8-A991-78F2674859A6}" srcId="{425F6D15-F763-4C11-8CCC-C10C3256FCC4}" destId="{CAA5403F-D13B-4486-A4E6-4D48A8816A81}" srcOrd="0" destOrd="0" parTransId="{2C9E2DA4-C4B8-4FB7-8829-61E7878611F8}" sibTransId="{F4E6E4B1-FB2A-4AB4-BC9D-124B4AA4886D}"/>
    <dgm:cxn modelId="{CA955A8D-885F-4E3D-A9B3-DC558AF11110}" srcId="{BDC65BFD-BD3C-4EB3-A224-633975C886FE}" destId="{1E2BA277-F109-4993-AA01-134E9CC9F71A}" srcOrd="0" destOrd="0" parTransId="{3C96534D-7CDB-4751-A710-8E2AB2E3C9E3}" sibTransId="{C350CD0B-3320-455A-B6C6-4C9F4235DBB4}"/>
    <dgm:cxn modelId="{AA07B7D1-4AC8-4CA3-87B5-6C729F12516C}" srcId="{BDC65BFD-BD3C-4EB3-A224-633975C886FE}" destId="{8AECBF78-B3CC-4721-89CE-1C595102334A}" srcOrd="1" destOrd="0" parTransId="{5636BB4F-7AAB-419B-B712-5ECADFA04D8C}" sibTransId="{EA7A2C24-D3DE-44D5-B890-9E810303CF3A}"/>
    <dgm:cxn modelId="{DE399130-189E-4DC4-85E4-33867F5F7563}" type="presOf" srcId="{63EE1EB0-CCA7-4BCD-AD27-5F2575CFB231}" destId="{150FE708-6899-4343-8046-A825423F0111}" srcOrd="0" destOrd="0" presId="urn:microsoft.com/office/officeart/2005/8/layout/chevron1"/>
    <dgm:cxn modelId="{42E78591-50E5-4D4F-9AB6-AB0FA91CFBB8}" srcId="{8AECBF78-B3CC-4721-89CE-1C595102334A}" destId="{94F3B821-7D77-411A-B33D-0B8DF41187E4}" srcOrd="1" destOrd="0" parTransId="{73021466-5BE6-425F-B84F-5EE68FBD069C}" sibTransId="{5F6B8884-BF26-4BDC-9881-5B81F35DBD82}"/>
    <dgm:cxn modelId="{C8592382-5C84-418D-AF17-E55CCFC57EF4}" type="presOf" srcId="{1E2BA277-F109-4993-AA01-134E9CC9F71A}" destId="{DE352467-7303-4D3F-B07F-252AB8C64822}" srcOrd="0" destOrd="0" presId="urn:microsoft.com/office/officeart/2005/8/layout/chevron1"/>
    <dgm:cxn modelId="{33467B5D-5FF0-4086-A174-499824F77FDF}" srcId="{BDC65BFD-BD3C-4EB3-A224-633975C886FE}" destId="{425F6D15-F763-4C11-8CCC-C10C3256FCC4}" srcOrd="2" destOrd="0" parTransId="{260006BB-452B-47F1-820A-E16D81D7E190}" sibTransId="{5B74DAFD-4F3C-4E18-A79D-01BC8E12E999}"/>
    <dgm:cxn modelId="{18719BC8-C153-4A81-A025-56F4EB179E40}" srcId="{1E2BA277-F109-4993-AA01-134E9CC9F71A}" destId="{98CB50DA-8501-4A8F-A028-84CA6B3DC15E}" srcOrd="1" destOrd="0" parTransId="{AC7C0E05-7BB0-483F-98CC-AE5B3AD7B98E}" sibTransId="{978B3874-A333-4F16-B21B-4F7B09CA981F}"/>
    <dgm:cxn modelId="{1C1C6177-55F0-4056-8C59-47104B0B894A}" type="presOf" srcId="{5879D1A5-BBF0-4ECE-A9FD-3A14A74BA7CE}" destId="{E23EFF4E-840D-4498-81B9-2CC2CE0FC970}" srcOrd="0" destOrd="0" presId="urn:microsoft.com/office/officeart/2005/8/layout/chevron1"/>
    <dgm:cxn modelId="{1DDE067C-8E96-433D-89F0-C79F80BBD7E0}" type="presOf" srcId="{CAA5403F-D13B-4486-A4E6-4D48A8816A81}" destId="{B64926C7-9471-43B5-BF47-E92D1675E2E5}" srcOrd="0" destOrd="0" presId="urn:microsoft.com/office/officeart/2005/8/layout/chevron1"/>
    <dgm:cxn modelId="{0D82C53D-FEF3-490B-BEDB-F21789412995}" type="presOf" srcId="{425F6D15-F763-4C11-8CCC-C10C3256FCC4}" destId="{6EFE8E04-7DDD-4151-A3A1-4C5E481E5774}" srcOrd="0" destOrd="0" presId="urn:microsoft.com/office/officeart/2005/8/layout/chevron1"/>
    <dgm:cxn modelId="{0FF1ACBA-DA02-49F7-BFEC-ADC0AF03FBB7}" srcId="{8AECBF78-B3CC-4721-89CE-1C595102334A}" destId="{909ABF46-8BB3-4FBE-89EF-8EEF8895F398}" srcOrd="0" destOrd="0" parTransId="{67020624-6307-4F33-9E63-BA61D0AF30B0}" sibTransId="{2B413667-A9D6-48ED-93B2-C749165662EB}"/>
    <dgm:cxn modelId="{C465AD63-4520-4E56-9A8C-2C35283FF26C}" type="presParOf" srcId="{61B2BEE6-8A7C-4EF6-AFF6-D9E1592929E5}" destId="{E84CE77F-BC7A-4D96-9FA2-7D814AABED0E}" srcOrd="0" destOrd="0" presId="urn:microsoft.com/office/officeart/2005/8/layout/chevron1"/>
    <dgm:cxn modelId="{7D221E5A-7375-48C8-8F7B-DED0E972E92F}" type="presParOf" srcId="{E84CE77F-BC7A-4D96-9FA2-7D814AABED0E}" destId="{DE352467-7303-4D3F-B07F-252AB8C64822}" srcOrd="0" destOrd="0" presId="urn:microsoft.com/office/officeart/2005/8/layout/chevron1"/>
    <dgm:cxn modelId="{9F1AD94D-AE88-4A83-8B5F-8BA856B28F9D}" type="presParOf" srcId="{E84CE77F-BC7A-4D96-9FA2-7D814AABED0E}" destId="{884F5ECB-425E-4D6A-8858-D639AF0501FD}" srcOrd="1" destOrd="0" presId="urn:microsoft.com/office/officeart/2005/8/layout/chevron1"/>
    <dgm:cxn modelId="{D79830A2-0B48-4C49-B590-9B1E8FF1BAAA}" type="presParOf" srcId="{61B2BEE6-8A7C-4EF6-AFF6-D9E1592929E5}" destId="{70A1E7C5-32CE-472F-B32F-3645C35848CC}" srcOrd="1" destOrd="0" presId="urn:microsoft.com/office/officeart/2005/8/layout/chevron1"/>
    <dgm:cxn modelId="{0690497E-BDD9-4503-A27C-DDB76BEFC2FD}" type="presParOf" srcId="{61B2BEE6-8A7C-4EF6-AFF6-D9E1592929E5}" destId="{B9362D98-AA41-4D80-8567-5AB8E30DE65C}" srcOrd="2" destOrd="0" presId="urn:microsoft.com/office/officeart/2005/8/layout/chevron1"/>
    <dgm:cxn modelId="{2711F8B3-DD45-42AB-9A88-C7BA8BEA9431}" type="presParOf" srcId="{B9362D98-AA41-4D80-8567-5AB8E30DE65C}" destId="{031DE66C-8DBD-46F6-BD76-363EBB95E699}" srcOrd="0" destOrd="0" presId="urn:microsoft.com/office/officeart/2005/8/layout/chevron1"/>
    <dgm:cxn modelId="{6DF913E1-95D1-4DB1-A80F-40788A733421}" type="presParOf" srcId="{B9362D98-AA41-4D80-8567-5AB8E30DE65C}" destId="{78C5FD0F-152C-4A49-B05E-35410ED367B1}" srcOrd="1" destOrd="0" presId="urn:microsoft.com/office/officeart/2005/8/layout/chevron1"/>
    <dgm:cxn modelId="{174C0710-EB38-453D-8462-21976F182D89}" type="presParOf" srcId="{61B2BEE6-8A7C-4EF6-AFF6-D9E1592929E5}" destId="{F2A4F68C-5C47-47FD-A442-C363F0D75106}" srcOrd="3" destOrd="0" presId="urn:microsoft.com/office/officeart/2005/8/layout/chevron1"/>
    <dgm:cxn modelId="{4B1E6E65-A8FF-4E3A-9BAD-DB8A9C1119C3}" type="presParOf" srcId="{61B2BEE6-8A7C-4EF6-AFF6-D9E1592929E5}" destId="{578CB271-F388-4703-83D0-23FB4C11859E}" srcOrd="4" destOrd="0" presId="urn:microsoft.com/office/officeart/2005/8/layout/chevron1"/>
    <dgm:cxn modelId="{600553DF-42D0-4CB8-90E3-375773E0AFB1}" type="presParOf" srcId="{578CB271-F388-4703-83D0-23FB4C11859E}" destId="{6EFE8E04-7DDD-4151-A3A1-4C5E481E5774}" srcOrd="0" destOrd="0" presId="urn:microsoft.com/office/officeart/2005/8/layout/chevron1"/>
    <dgm:cxn modelId="{7FEBF98F-5577-4993-ADFF-3AB332610031}" type="presParOf" srcId="{578CB271-F388-4703-83D0-23FB4C11859E}" destId="{B64926C7-9471-43B5-BF47-E92D1675E2E5}" srcOrd="1" destOrd="0" presId="urn:microsoft.com/office/officeart/2005/8/layout/chevron1"/>
    <dgm:cxn modelId="{59D80276-53B0-42FF-9CFB-3CAC99B6EA42}" type="presParOf" srcId="{61B2BEE6-8A7C-4EF6-AFF6-D9E1592929E5}" destId="{D1D403AD-8182-4266-809F-EC66F0739B8C}" srcOrd="5" destOrd="0" presId="urn:microsoft.com/office/officeart/2005/8/layout/chevron1"/>
    <dgm:cxn modelId="{6944BC4B-AB34-49E8-BB97-D056F86D350E}" type="presParOf" srcId="{61B2BEE6-8A7C-4EF6-AFF6-D9E1592929E5}" destId="{7CE7F392-C779-45AE-8977-B747C9A0EE10}" srcOrd="6" destOrd="0" presId="urn:microsoft.com/office/officeart/2005/8/layout/chevron1"/>
    <dgm:cxn modelId="{B7D8F07E-69A8-4840-87E2-7490E30F3F12}" type="presParOf" srcId="{7CE7F392-C779-45AE-8977-B747C9A0EE10}" destId="{E23EFF4E-840D-4498-81B9-2CC2CE0FC970}" srcOrd="0" destOrd="0" presId="urn:microsoft.com/office/officeart/2005/8/layout/chevron1"/>
    <dgm:cxn modelId="{F8309051-E57D-43AC-BA24-531746896F6F}" type="presParOf" srcId="{7CE7F392-C779-45AE-8977-B747C9A0EE10}" destId="{150FE708-6899-4343-8046-A825423F0111}"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122775-2A25-4086-B03B-E92A153DA839}"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FA91AB64-D3C8-4B8B-B656-00EF56B86D96}">
      <dgm:prSet phldrT="[Text]">
        <dgm:style>
          <a:lnRef idx="2">
            <a:schemeClr val="dk1"/>
          </a:lnRef>
          <a:fillRef idx="1">
            <a:schemeClr val="lt1"/>
          </a:fillRef>
          <a:effectRef idx="0">
            <a:schemeClr val="dk1"/>
          </a:effectRef>
          <a:fontRef idx="minor">
            <a:schemeClr val="dk1"/>
          </a:fontRef>
        </dgm:style>
      </dgm:prSet>
      <dgm:spPr/>
      <dgm:t>
        <a:bodyPr/>
        <a:lstStyle/>
        <a:p>
          <a:r>
            <a:rPr lang="en-US" dirty="0" smtClean="0">
              <a:latin typeface="Calibri" panose="020F0502020204030204" pitchFamily="34" charset="0"/>
            </a:rPr>
            <a:t>What state do I vote in?</a:t>
          </a:r>
          <a:endParaRPr lang="en-US" dirty="0">
            <a:latin typeface="Calibri" panose="020F0502020204030204" pitchFamily="34" charset="0"/>
          </a:endParaRPr>
        </a:p>
      </dgm:t>
    </dgm:pt>
    <dgm:pt modelId="{99710099-8367-4EAB-BB72-604A09E402BD}" type="parTrans" cxnId="{E114343B-CF0B-4A15-BF6B-DCAB3F415980}">
      <dgm:prSet/>
      <dgm:spPr/>
      <dgm:t>
        <a:bodyPr/>
        <a:lstStyle/>
        <a:p>
          <a:endParaRPr lang="en-US"/>
        </a:p>
      </dgm:t>
    </dgm:pt>
    <dgm:pt modelId="{32F66490-94F3-4761-88D8-6E960C54A8F2}" type="sibTrans" cxnId="{E114343B-CF0B-4A15-BF6B-DCAB3F415980}">
      <dgm:prSet/>
      <dgm:spPr/>
      <dgm:t>
        <a:bodyPr/>
        <a:lstStyle/>
        <a:p>
          <a:endParaRPr lang="en-US"/>
        </a:p>
      </dgm:t>
    </dgm:pt>
    <dgm:pt modelId="{244EF9C7-CF4D-4888-A83B-36A7AC7FA03D}">
      <dgm:prSet phldrT="[Text]"/>
      <dgm:spPr/>
      <dgm:t>
        <a:bodyPr/>
        <a:lstStyle/>
        <a:p>
          <a:pPr algn="l"/>
          <a:r>
            <a:rPr lang="en-US" dirty="0" smtClean="0">
              <a:latin typeface="Calibri" panose="020F0502020204030204" pitchFamily="34" charset="0"/>
              <a:sym typeface="Wingdings"/>
            </a:rPr>
            <a:t> </a:t>
          </a:r>
          <a:r>
            <a:rPr lang="en-US" dirty="0" smtClean="0">
              <a:latin typeface="Calibri" panose="020F0502020204030204" pitchFamily="34" charset="0"/>
            </a:rPr>
            <a:t>Request Ballot</a:t>
          </a:r>
          <a:endParaRPr lang="en-US" dirty="0">
            <a:latin typeface="Calibri" panose="020F0502020204030204" pitchFamily="34" charset="0"/>
          </a:endParaRPr>
        </a:p>
      </dgm:t>
    </dgm:pt>
    <dgm:pt modelId="{0EF512FA-8389-492D-931E-4E1905E1F48B}" type="parTrans" cxnId="{E6A16BD7-B091-44ED-8292-4878A74E7965}">
      <dgm:prSet/>
      <dgm:spPr/>
      <dgm:t>
        <a:bodyPr/>
        <a:lstStyle/>
        <a:p>
          <a:endParaRPr lang="en-US"/>
        </a:p>
      </dgm:t>
    </dgm:pt>
    <dgm:pt modelId="{41AC7855-4DF3-4664-B48D-C3F6E1BDDFB3}" type="sibTrans" cxnId="{E6A16BD7-B091-44ED-8292-4878A74E7965}">
      <dgm:prSet/>
      <dgm:spPr/>
      <dgm:t>
        <a:bodyPr/>
        <a:lstStyle/>
        <a:p>
          <a:endParaRPr lang="en-US"/>
        </a:p>
      </dgm:t>
    </dgm:pt>
    <dgm:pt modelId="{0C33D297-CFA0-474E-AD78-ED810C7A19AD}">
      <dgm:prSet phldrT="[Text]"/>
      <dgm:spPr/>
      <dgm:t>
        <a:bodyPr/>
        <a:lstStyle/>
        <a:p>
          <a:pPr algn="l"/>
          <a:r>
            <a:rPr lang="en-US" dirty="0" smtClean="0">
              <a:latin typeface="Calibri" panose="020F0502020204030204" pitchFamily="34" charset="0"/>
              <a:sym typeface="Wingdings"/>
            </a:rPr>
            <a:t> </a:t>
          </a:r>
          <a:r>
            <a:rPr lang="en-US" dirty="0" smtClean="0">
              <a:latin typeface="Calibri" panose="020F0502020204030204" pitchFamily="34" charset="0"/>
            </a:rPr>
            <a:t>Return Ballot</a:t>
          </a:r>
          <a:endParaRPr lang="en-US" dirty="0">
            <a:latin typeface="Calibri" panose="020F0502020204030204" pitchFamily="34" charset="0"/>
          </a:endParaRPr>
        </a:p>
      </dgm:t>
    </dgm:pt>
    <dgm:pt modelId="{4350BB69-5271-42F0-90B1-E3E59C54250A}" type="parTrans" cxnId="{FBF4F69C-8BCC-4A8B-ADE7-895CBDBAF06A}">
      <dgm:prSet/>
      <dgm:spPr/>
      <dgm:t>
        <a:bodyPr/>
        <a:lstStyle/>
        <a:p>
          <a:endParaRPr lang="en-US"/>
        </a:p>
      </dgm:t>
    </dgm:pt>
    <dgm:pt modelId="{D58FF012-4DA7-4DC3-9011-55C2EDC446AB}" type="sibTrans" cxnId="{FBF4F69C-8BCC-4A8B-ADE7-895CBDBAF06A}">
      <dgm:prSet/>
      <dgm:spPr/>
      <dgm:t>
        <a:bodyPr/>
        <a:lstStyle/>
        <a:p>
          <a:endParaRPr lang="en-US"/>
        </a:p>
      </dgm:t>
    </dgm:pt>
    <dgm:pt modelId="{1B8850EB-31E5-49C6-A345-F38F0CE10447}">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latin typeface="Calibri" panose="020F0502020204030204" pitchFamily="34" charset="0"/>
            </a:rPr>
            <a:t>How do I know my vote was counted?</a:t>
          </a:r>
          <a:endParaRPr lang="en-US" dirty="0">
            <a:latin typeface="Calibri" panose="020F0502020204030204" pitchFamily="34" charset="0"/>
          </a:endParaRPr>
        </a:p>
      </dgm:t>
    </dgm:pt>
    <dgm:pt modelId="{F650C65C-EBF5-4C50-94D7-5503F21ABD6C}" type="parTrans" cxnId="{C32CC806-550B-4186-8853-FF0CC1F0BC6E}">
      <dgm:prSet/>
      <dgm:spPr/>
      <dgm:t>
        <a:bodyPr/>
        <a:lstStyle/>
        <a:p>
          <a:endParaRPr lang="en-US"/>
        </a:p>
      </dgm:t>
    </dgm:pt>
    <dgm:pt modelId="{3AC6841F-6B28-402F-91E7-D504B90F3A08}" type="sibTrans" cxnId="{C32CC806-550B-4186-8853-FF0CC1F0BC6E}">
      <dgm:prSet/>
      <dgm:spPr/>
      <dgm:t>
        <a:bodyPr/>
        <a:lstStyle/>
        <a:p>
          <a:endParaRPr lang="en-US"/>
        </a:p>
      </dgm:t>
    </dgm:pt>
    <dgm:pt modelId="{7DDE8F64-5B45-4510-9DD8-90E9FBB29C0F}">
      <dgm:prSet phldrT="[Text]">
        <dgm:style>
          <a:lnRef idx="2">
            <a:schemeClr val="accent5"/>
          </a:lnRef>
          <a:fillRef idx="1">
            <a:schemeClr val="lt1"/>
          </a:fillRef>
          <a:effectRef idx="0">
            <a:schemeClr val="accent5"/>
          </a:effectRef>
          <a:fontRef idx="minor">
            <a:schemeClr val="dk1"/>
          </a:fontRef>
        </dgm:style>
      </dgm:prSet>
      <dgm:spPr>
        <a:ln/>
      </dgm:spPr>
      <dgm:t>
        <a:bodyPr/>
        <a:lstStyle/>
        <a:p>
          <a:pPr algn="l"/>
          <a:r>
            <a:rPr lang="en-US" dirty="0" smtClean="0">
              <a:latin typeface="Calibri" panose="020F0502020204030204" pitchFamily="34" charset="0"/>
              <a:sym typeface="Wingdings"/>
            </a:rPr>
            <a:t> </a:t>
          </a:r>
          <a:r>
            <a:rPr lang="en-US" dirty="0" smtClean="0">
              <a:latin typeface="Calibri" panose="020F0502020204030204" pitchFamily="34" charset="0"/>
            </a:rPr>
            <a:t>Register to Vote</a:t>
          </a:r>
          <a:endParaRPr lang="en-US" dirty="0">
            <a:latin typeface="Calibri" panose="020F0502020204030204" pitchFamily="34" charset="0"/>
          </a:endParaRPr>
        </a:p>
      </dgm:t>
    </dgm:pt>
    <dgm:pt modelId="{BEF92996-05EC-4796-A1EC-5078A477853F}" type="parTrans" cxnId="{36C687C7-AECA-4FAB-9E3F-AC0CD816386E}">
      <dgm:prSet/>
      <dgm:spPr/>
      <dgm:t>
        <a:bodyPr/>
        <a:lstStyle/>
        <a:p>
          <a:endParaRPr lang="en-US"/>
        </a:p>
      </dgm:t>
    </dgm:pt>
    <dgm:pt modelId="{398BF38D-5346-43FA-AE94-D2D5AE3D296A}" type="sibTrans" cxnId="{36C687C7-AECA-4FAB-9E3F-AC0CD816386E}">
      <dgm:prSet/>
      <dgm:spPr/>
      <dgm:t>
        <a:bodyPr/>
        <a:lstStyle/>
        <a:p>
          <a:endParaRPr lang="en-US"/>
        </a:p>
      </dgm:t>
    </dgm:pt>
    <dgm:pt modelId="{479DA402-A39C-42C9-96C9-ACD89A9120CE}" type="pres">
      <dgm:prSet presAssocID="{54122775-2A25-4086-B03B-E92A153DA839}" presName="Name0" presStyleCnt="0">
        <dgm:presLayoutVars>
          <dgm:chMax val="7"/>
          <dgm:dir/>
          <dgm:animOne val="branch"/>
        </dgm:presLayoutVars>
      </dgm:prSet>
      <dgm:spPr/>
      <dgm:t>
        <a:bodyPr/>
        <a:lstStyle/>
        <a:p>
          <a:endParaRPr lang="en-US"/>
        </a:p>
      </dgm:t>
    </dgm:pt>
    <dgm:pt modelId="{A4299F01-C18A-4286-81C6-7992D98879F0}" type="pres">
      <dgm:prSet presAssocID="{FA91AB64-D3C8-4B8B-B656-00EF56B86D96}" presName="parTx1" presStyleLbl="node1" presStyleIdx="0" presStyleCnt="2" custScaleX="82818" custScaleY="83449"/>
      <dgm:spPr/>
      <dgm:t>
        <a:bodyPr/>
        <a:lstStyle/>
        <a:p>
          <a:endParaRPr lang="en-US"/>
        </a:p>
      </dgm:t>
    </dgm:pt>
    <dgm:pt modelId="{94DFA66F-562E-4ACA-9B4D-7F9CE2E36710}" type="pres">
      <dgm:prSet presAssocID="{FA91AB64-D3C8-4B8B-B656-00EF56B86D96}" presName="spPre1" presStyleCnt="0"/>
      <dgm:spPr/>
    </dgm:pt>
    <dgm:pt modelId="{9BAB9627-E6B1-4704-BF22-660125E93F57}" type="pres">
      <dgm:prSet presAssocID="{FA91AB64-D3C8-4B8B-B656-00EF56B86D96}" presName="chLin1" presStyleCnt="0"/>
      <dgm:spPr/>
    </dgm:pt>
    <dgm:pt modelId="{241BD22E-40B6-43E7-83D2-98DEB13299C2}" type="pres">
      <dgm:prSet presAssocID="{BEF92996-05EC-4796-A1EC-5078A477853F}" presName="Name11" presStyleLbl="parChTrans1D1" presStyleIdx="0" presStyleCnt="12"/>
      <dgm:spPr/>
    </dgm:pt>
    <dgm:pt modelId="{8413A2A8-5CBB-49D9-BBC4-70604287A197}" type="pres">
      <dgm:prSet presAssocID="{BEF92996-05EC-4796-A1EC-5078A477853F}" presName="Name31" presStyleLbl="parChTrans1D1" presStyleIdx="1" presStyleCnt="12"/>
      <dgm:spPr/>
    </dgm:pt>
    <dgm:pt modelId="{F4C795A2-3C81-41B7-BB5A-A93266277225}" type="pres">
      <dgm:prSet presAssocID="{7DDE8F64-5B45-4510-9DD8-90E9FBB29C0F}" presName="txAndLines1" presStyleCnt="0"/>
      <dgm:spPr/>
    </dgm:pt>
    <dgm:pt modelId="{9829F04E-3667-419D-8F50-D5439F183BCA}" type="pres">
      <dgm:prSet presAssocID="{7DDE8F64-5B45-4510-9DD8-90E9FBB29C0F}" presName="anchor1" presStyleCnt="0"/>
      <dgm:spPr/>
    </dgm:pt>
    <dgm:pt modelId="{371DDABA-4268-4E49-8581-5C8EEDCC56A5}" type="pres">
      <dgm:prSet presAssocID="{7DDE8F64-5B45-4510-9DD8-90E9FBB29C0F}" presName="backup1" presStyleCnt="0"/>
      <dgm:spPr/>
    </dgm:pt>
    <dgm:pt modelId="{37233942-C5AC-4FB2-A7A7-E299170B7316}" type="pres">
      <dgm:prSet presAssocID="{7DDE8F64-5B45-4510-9DD8-90E9FBB29C0F}" presName="preLine1" presStyleLbl="parChTrans1D1" presStyleIdx="2" presStyleCnt="12"/>
      <dgm:spPr/>
    </dgm:pt>
    <dgm:pt modelId="{288F3F4B-166C-4529-9FB0-2027CC9C4AF7}" type="pres">
      <dgm:prSet presAssocID="{7DDE8F64-5B45-4510-9DD8-90E9FBB29C0F}" presName="desTx1" presStyleLbl="revTx" presStyleIdx="0" presStyleCnt="0" custScaleX="424075" custScaleY="234692">
        <dgm:presLayoutVars>
          <dgm:bulletEnabled val="1"/>
        </dgm:presLayoutVars>
      </dgm:prSet>
      <dgm:spPr/>
      <dgm:t>
        <a:bodyPr/>
        <a:lstStyle/>
        <a:p>
          <a:endParaRPr lang="en-US"/>
        </a:p>
      </dgm:t>
    </dgm:pt>
    <dgm:pt modelId="{302CD2F3-DCCC-44EC-8781-411A0C34D425}" type="pres">
      <dgm:prSet presAssocID="{7DDE8F64-5B45-4510-9DD8-90E9FBB29C0F}" presName="postLine1" presStyleLbl="parChTrans1D1" presStyleIdx="3" presStyleCnt="12"/>
      <dgm:spPr/>
    </dgm:pt>
    <dgm:pt modelId="{486D072E-1C0D-4280-897E-47A4DEE3C03B}" type="pres">
      <dgm:prSet presAssocID="{0EF512FA-8389-492D-931E-4E1905E1F48B}" presName="Name11" presStyleLbl="parChTrans1D1" presStyleIdx="4" presStyleCnt="12"/>
      <dgm:spPr/>
    </dgm:pt>
    <dgm:pt modelId="{E1000591-EBF9-4734-9223-8C042FEF0E4F}" type="pres">
      <dgm:prSet presAssocID="{0EF512FA-8389-492D-931E-4E1905E1F48B}" presName="Name31" presStyleLbl="parChTrans1D1" presStyleIdx="5" presStyleCnt="12"/>
      <dgm:spPr/>
    </dgm:pt>
    <dgm:pt modelId="{7FDDE530-D6F7-4FBC-85E9-86DF44CE0DA7}" type="pres">
      <dgm:prSet presAssocID="{244EF9C7-CF4D-4888-A83B-36A7AC7FA03D}" presName="txAndLines1" presStyleCnt="0"/>
      <dgm:spPr/>
    </dgm:pt>
    <dgm:pt modelId="{2195A49C-286C-4539-86F9-9BAAD1CB9A59}" type="pres">
      <dgm:prSet presAssocID="{244EF9C7-CF4D-4888-A83B-36A7AC7FA03D}" presName="anchor1" presStyleCnt="0"/>
      <dgm:spPr/>
    </dgm:pt>
    <dgm:pt modelId="{7872F3A0-534C-440B-9856-62C24BF9E877}" type="pres">
      <dgm:prSet presAssocID="{244EF9C7-CF4D-4888-A83B-36A7AC7FA03D}" presName="backup1" presStyleCnt="0"/>
      <dgm:spPr/>
    </dgm:pt>
    <dgm:pt modelId="{BB77EA93-6340-4EC7-A4B0-CE9B70C71951}" type="pres">
      <dgm:prSet presAssocID="{244EF9C7-CF4D-4888-A83B-36A7AC7FA03D}" presName="preLine1" presStyleLbl="parChTrans1D1" presStyleIdx="6" presStyleCnt="12"/>
      <dgm:spPr/>
    </dgm:pt>
    <dgm:pt modelId="{CB1D1893-2D9F-4769-8C69-A0BBD39225CF}" type="pres">
      <dgm:prSet presAssocID="{244EF9C7-CF4D-4888-A83B-36A7AC7FA03D}" presName="desTx1" presStyleLbl="revTx" presStyleIdx="0" presStyleCnt="0" custScaleX="424075" custScaleY="234692">
        <dgm:presLayoutVars>
          <dgm:bulletEnabled val="1"/>
        </dgm:presLayoutVars>
      </dgm:prSet>
      <dgm:spPr/>
      <dgm:t>
        <a:bodyPr/>
        <a:lstStyle/>
        <a:p>
          <a:endParaRPr lang="en-US"/>
        </a:p>
      </dgm:t>
    </dgm:pt>
    <dgm:pt modelId="{D8EB8DCA-F395-4184-9B77-FA4CCBEB8881}" type="pres">
      <dgm:prSet presAssocID="{244EF9C7-CF4D-4888-A83B-36A7AC7FA03D}" presName="postLine1" presStyleLbl="parChTrans1D1" presStyleIdx="7" presStyleCnt="12"/>
      <dgm:spPr/>
    </dgm:pt>
    <dgm:pt modelId="{A0AFA319-C891-4655-8ECE-FE7BC5B661F0}" type="pres">
      <dgm:prSet presAssocID="{4350BB69-5271-42F0-90B1-E3E59C54250A}" presName="Name11" presStyleLbl="parChTrans1D1" presStyleIdx="8" presStyleCnt="12"/>
      <dgm:spPr/>
    </dgm:pt>
    <dgm:pt modelId="{1DE38946-DD92-495C-BDB1-210F0846A94A}" type="pres">
      <dgm:prSet presAssocID="{4350BB69-5271-42F0-90B1-E3E59C54250A}" presName="Name31" presStyleLbl="parChTrans1D1" presStyleIdx="9" presStyleCnt="12"/>
      <dgm:spPr/>
    </dgm:pt>
    <dgm:pt modelId="{CD82875A-7B9E-425B-8876-6A13456BDBD7}" type="pres">
      <dgm:prSet presAssocID="{0C33D297-CFA0-474E-AD78-ED810C7A19AD}" presName="txAndLines1" presStyleCnt="0"/>
      <dgm:spPr/>
    </dgm:pt>
    <dgm:pt modelId="{5265D3B4-5325-43C7-A2E6-40ED54C4B2CB}" type="pres">
      <dgm:prSet presAssocID="{0C33D297-CFA0-474E-AD78-ED810C7A19AD}" presName="anchor1" presStyleCnt="0"/>
      <dgm:spPr/>
    </dgm:pt>
    <dgm:pt modelId="{1978BC9B-4C7E-4310-BA5E-9EEBD6D5A76B}" type="pres">
      <dgm:prSet presAssocID="{0C33D297-CFA0-474E-AD78-ED810C7A19AD}" presName="backup1" presStyleCnt="0"/>
      <dgm:spPr/>
    </dgm:pt>
    <dgm:pt modelId="{974F4024-A528-40ED-ADE0-A277C80FD713}" type="pres">
      <dgm:prSet presAssocID="{0C33D297-CFA0-474E-AD78-ED810C7A19AD}" presName="preLine1" presStyleLbl="parChTrans1D1" presStyleIdx="10" presStyleCnt="12"/>
      <dgm:spPr/>
    </dgm:pt>
    <dgm:pt modelId="{1704AF11-F9E9-405E-856E-A1FCBECE7B9E}" type="pres">
      <dgm:prSet presAssocID="{0C33D297-CFA0-474E-AD78-ED810C7A19AD}" presName="desTx1" presStyleLbl="revTx" presStyleIdx="0" presStyleCnt="0" custScaleX="424075" custScaleY="234692">
        <dgm:presLayoutVars>
          <dgm:bulletEnabled val="1"/>
        </dgm:presLayoutVars>
      </dgm:prSet>
      <dgm:spPr/>
      <dgm:t>
        <a:bodyPr/>
        <a:lstStyle/>
        <a:p>
          <a:endParaRPr lang="en-US"/>
        </a:p>
      </dgm:t>
    </dgm:pt>
    <dgm:pt modelId="{46B4E66C-39E3-40B5-B80D-E753086AC77E}" type="pres">
      <dgm:prSet presAssocID="{0C33D297-CFA0-474E-AD78-ED810C7A19AD}" presName="postLine1" presStyleLbl="parChTrans1D1" presStyleIdx="11" presStyleCnt="12"/>
      <dgm:spPr/>
    </dgm:pt>
    <dgm:pt modelId="{E7366A33-53E0-42D3-BE09-E34D0C52F72D}" type="pres">
      <dgm:prSet presAssocID="{FA91AB64-D3C8-4B8B-B656-00EF56B86D96}" presName="spPost1" presStyleCnt="0"/>
      <dgm:spPr/>
    </dgm:pt>
    <dgm:pt modelId="{473E8FB7-2414-4476-A752-884516F5CCF1}" type="pres">
      <dgm:prSet presAssocID="{1B8850EB-31E5-49C6-A345-F38F0CE10447}" presName="parTx2" presStyleLbl="node1" presStyleIdx="1" presStyleCnt="2" custScaleX="82818" custScaleY="83449"/>
      <dgm:spPr/>
      <dgm:t>
        <a:bodyPr/>
        <a:lstStyle/>
        <a:p>
          <a:endParaRPr lang="en-US"/>
        </a:p>
      </dgm:t>
    </dgm:pt>
  </dgm:ptLst>
  <dgm:cxnLst>
    <dgm:cxn modelId="{CB44312D-3704-4905-B801-06B5598F9D93}" type="presOf" srcId="{244EF9C7-CF4D-4888-A83B-36A7AC7FA03D}" destId="{CB1D1893-2D9F-4769-8C69-A0BBD39225CF}" srcOrd="0" destOrd="0" presId="urn:microsoft.com/office/officeart/2009/3/layout/SubStepProcess"/>
    <dgm:cxn modelId="{36C687C7-AECA-4FAB-9E3F-AC0CD816386E}" srcId="{FA91AB64-D3C8-4B8B-B656-00EF56B86D96}" destId="{7DDE8F64-5B45-4510-9DD8-90E9FBB29C0F}" srcOrd="0" destOrd="0" parTransId="{BEF92996-05EC-4796-A1EC-5078A477853F}" sibTransId="{398BF38D-5346-43FA-AE94-D2D5AE3D296A}"/>
    <dgm:cxn modelId="{D1BC5167-7984-4B7C-95BB-B531B922409F}" type="presOf" srcId="{FA91AB64-D3C8-4B8B-B656-00EF56B86D96}" destId="{A4299F01-C18A-4286-81C6-7992D98879F0}" srcOrd="0" destOrd="0" presId="urn:microsoft.com/office/officeart/2009/3/layout/SubStepProcess"/>
    <dgm:cxn modelId="{360384E2-A4B3-4FB9-A73D-72CF21B66284}" type="presOf" srcId="{0C33D297-CFA0-474E-AD78-ED810C7A19AD}" destId="{1704AF11-F9E9-405E-856E-A1FCBECE7B9E}" srcOrd="0" destOrd="0" presId="urn:microsoft.com/office/officeart/2009/3/layout/SubStepProcess"/>
    <dgm:cxn modelId="{C32CC806-550B-4186-8853-FF0CC1F0BC6E}" srcId="{54122775-2A25-4086-B03B-E92A153DA839}" destId="{1B8850EB-31E5-49C6-A345-F38F0CE10447}" srcOrd="1" destOrd="0" parTransId="{F650C65C-EBF5-4C50-94D7-5503F21ABD6C}" sibTransId="{3AC6841F-6B28-402F-91E7-D504B90F3A08}"/>
    <dgm:cxn modelId="{6162F384-CAB1-4B5D-BCF2-C41496945147}" type="presOf" srcId="{7DDE8F64-5B45-4510-9DD8-90E9FBB29C0F}" destId="{288F3F4B-166C-4529-9FB0-2027CC9C4AF7}" srcOrd="0" destOrd="0" presId="urn:microsoft.com/office/officeart/2009/3/layout/SubStepProcess"/>
    <dgm:cxn modelId="{E6A16BD7-B091-44ED-8292-4878A74E7965}" srcId="{FA91AB64-D3C8-4B8B-B656-00EF56B86D96}" destId="{244EF9C7-CF4D-4888-A83B-36A7AC7FA03D}" srcOrd="1" destOrd="0" parTransId="{0EF512FA-8389-492D-931E-4E1905E1F48B}" sibTransId="{41AC7855-4DF3-4664-B48D-C3F6E1BDDFB3}"/>
    <dgm:cxn modelId="{FBF4F69C-8BCC-4A8B-ADE7-895CBDBAF06A}" srcId="{FA91AB64-D3C8-4B8B-B656-00EF56B86D96}" destId="{0C33D297-CFA0-474E-AD78-ED810C7A19AD}" srcOrd="2" destOrd="0" parTransId="{4350BB69-5271-42F0-90B1-E3E59C54250A}" sibTransId="{D58FF012-4DA7-4DC3-9011-55C2EDC446AB}"/>
    <dgm:cxn modelId="{4D557CDF-EFA2-4D11-96E3-BD80B90A9863}" type="presOf" srcId="{1B8850EB-31E5-49C6-A345-F38F0CE10447}" destId="{473E8FB7-2414-4476-A752-884516F5CCF1}" srcOrd="0" destOrd="0" presId="urn:microsoft.com/office/officeart/2009/3/layout/SubStepProcess"/>
    <dgm:cxn modelId="{A2880581-E42A-45A5-8D3C-2836A7F954B9}" type="presOf" srcId="{54122775-2A25-4086-B03B-E92A153DA839}" destId="{479DA402-A39C-42C9-96C9-ACD89A9120CE}" srcOrd="0" destOrd="0" presId="urn:microsoft.com/office/officeart/2009/3/layout/SubStepProcess"/>
    <dgm:cxn modelId="{E114343B-CF0B-4A15-BF6B-DCAB3F415980}" srcId="{54122775-2A25-4086-B03B-E92A153DA839}" destId="{FA91AB64-D3C8-4B8B-B656-00EF56B86D96}" srcOrd="0" destOrd="0" parTransId="{99710099-8367-4EAB-BB72-604A09E402BD}" sibTransId="{32F66490-94F3-4761-88D8-6E960C54A8F2}"/>
    <dgm:cxn modelId="{5CF2657F-9A44-4E9B-B3D0-C1F4C5E0C1CB}" type="presParOf" srcId="{479DA402-A39C-42C9-96C9-ACD89A9120CE}" destId="{A4299F01-C18A-4286-81C6-7992D98879F0}" srcOrd="0" destOrd="0" presId="urn:microsoft.com/office/officeart/2009/3/layout/SubStepProcess"/>
    <dgm:cxn modelId="{EFC7FBE4-65F8-421E-9E11-0EAF66DEC494}" type="presParOf" srcId="{479DA402-A39C-42C9-96C9-ACD89A9120CE}" destId="{94DFA66F-562E-4ACA-9B4D-7F9CE2E36710}" srcOrd="1" destOrd="0" presId="urn:microsoft.com/office/officeart/2009/3/layout/SubStepProcess"/>
    <dgm:cxn modelId="{F47D55E7-CD4A-4F15-B6E0-679A27FB187D}" type="presParOf" srcId="{479DA402-A39C-42C9-96C9-ACD89A9120CE}" destId="{9BAB9627-E6B1-4704-BF22-660125E93F57}" srcOrd="2" destOrd="0" presId="urn:microsoft.com/office/officeart/2009/3/layout/SubStepProcess"/>
    <dgm:cxn modelId="{92D211DA-7D3F-4D68-AE4C-A2CE7D600104}" type="presParOf" srcId="{9BAB9627-E6B1-4704-BF22-660125E93F57}" destId="{241BD22E-40B6-43E7-83D2-98DEB13299C2}" srcOrd="0" destOrd="0" presId="urn:microsoft.com/office/officeart/2009/3/layout/SubStepProcess"/>
    <dgm:cxn modelId="{64BB5DEE-E651-4FE5-A618-8DBB64AECCFE}" type="presParOf" srcId="{9BAB9627-E6B1-4704-BF22-660125E93F57}" destId="{8413A2A8-5CBB-49D9-BBC4-70604287A197}" srcOrd="1" destOrd="0" presId="urn:microsoft.com/office/officeart/2009/3/layout/SubStepProcess"/>
    <dgm:cxn modelId="{B5F27A9C-AB87-4FD1-BBDB-6495047939ED}" type="presParOf" srcId="{9BAB9627-E6B1-4704-BF22-660125E93F57}" destId="{F4C795A2-3C81-41B7-BB5A-A93266277225}" srcOrd="2" destOrd="0" presId="urn:microsoft.com/office/officeart/2009/3/layout/SubStepProcess"/>
    <dgm:cxn modelId="{64285E82-693D-49B1-B15E-8A11056F2EC1}" type="presParOf" srcId="{F4C795A2-3C81-41B7-BB5A-A93266277225}" destId="{9829F04E-3667-419D-8F50-D5439F183BCA}" srcOrd="0" destOrd="0" presId="urn:microsoft.com/office/officeart/2009/3/layout/SubStepProcess"/>
    <dgm:cxn modelId="{B2F2B8A5-04E2-44CB-A114-D3DD140187D5}" type="presParOf" srcId="{F4C795A2-3C81-41B7-BB5A-A93266277225}" destId="{371DDABA-4268-4E49-8581-5C8EEDCC56A5}" srcOrd="1" destOrd="0" presId="urn:microsoft.com/office/officeart/2009/3/layout/SubStepProcess"/>
    <dgm:cxn modelId="{3426808B-9EBF-4BE1-8ACB-DDB2A5A7BD19}" type="presParOf" srcId="{F4C795A2-3C81-41B7-BB5A-A93266277225}" destId="{37233942-C5AC-4FB2-A7A7-E299170B7316}" srcOrd="2" destOrd="0" presId="urn:microsoft.com/office/officeart/2009/3/layout/SubStepProcess"/>
    <dgm:cxn modelId="{F73BAE96-0661-4675-9BF3-CABE2F9C498B}" type="presParOf" srcId="{F4C795A2-3C81-41B7-BB5A-A93266277225}" destId="{288F3F4B-166C-4529-9FB0-2027CC9C4AF7}" srcOrd="3" destOrd="0" presId="urn:microsoft.com/office/officeart/2009/3/layout/SubStepProcess"/>
    <dgm:cxn modelId="{C694A5CF-4FB5-4BBA-B582-1E58CAD80776}" type="presParOf" srcId="{F4C795A2-3C81-41B7-BB5A-A93266277225}" destId="{302CD2F3-DCCC-44EC-8781-411A0C34D425}" srcOrd="4" destOrd="0" presId="urn:microsoft.com/office/officeart/2009/3/layout/SubStepProcess"/>
    <dgm:cxn modelId="{C8481513-EA42-4810-ACA4-CCACEA5EA28A}" type="presParOf" srcId="{9BAB9627-E6B1-4704-BF22-660125E93F57}" destId="{486D072E-1C0D-4280-897E-47A4DEE3C03B}" srcOrd="3" destOrd="0" presId="urn:microsoft.com/office/officeart/2009/3/layout/SubStepProcess"/>
    <dgm:cxn modelId="{DD0F5059-D4FD-4AD8-8335-339E30E1D555}" type="presParOf" srcId="{9BAB9627-E6B1-4704-BF22-660125E93F57}" destId="{E1000591-EBF9-4734-9223-8C042FEF0E4F}" srcOrd="4" destOrd="0" presId="urn:microsoft.com/office/officeart/2009/3/layout/SubStepProcess"/>
    <dgm:cxn modelId="{463AD9D5-5733-42D1-9389-B0E94E51751F}" type="presParOf" srcId="{9BAB9627-E6B1-4704-BF22-660125E93F57}" destId="{7FDDE530-D6F7-4FBC-85E9-86DF44CE0DA7}" srcOrd="5" destOrd="0" presId="urn:microsoft.com/office/officeart/2009/3/layout/SubStepProcess"/>
    <dgm:cxn modelId="{4BDC8978-A1E2-423C-8DB5-4E6C00458569}" type="presParOf" srcId="{7FDDE530-D6F7-4FBC-85E9-86DF44CE0DA7}" destId="{2195A49C-286C-4539-86F9-9BAAD1CB9A59}" srcOrd="0" destOrd="0" presId="urn:microsoft.com/office/officeart/2009/3/layout/SubStepProcess"/>
    <dgm:cxn modelId="{504B5DF9-887C-4369-877B-9E5A7AB951FC}" type="presParOf" srcId="{7FDDE530-D6F7-4FBC-85E9-86DF44CE0DA7}" destId="{7872F3A0-534C-440B-9856-62C24BF9E877}" srcOrd="1" destOrd="0" presId="urn:microsoft.com/office/officeart/2009/3/layout/SubStepProcess"/>
    <dgm:cxn modelId="{5A099EB6-875D-4193-89C0-609945F3F3F8}" type="presParOf" srcId="{7FDDE530-D6F7-4FBC-85E9-86DF44CE0DA7}" destId="{BB77EA93-6340-4EC7-A4B0-CE9B70C71951}" srcOrd="2" destOrd="0" presId="urn:microsoft.com/office/officeart/2009/3/layout/SubStepProcess"/>
    <dgm:cxn modelId="{FFBD6D19-A07D-480A-8871-752347F80104}" type="presParOf" srcId="{7FDDE530-D6F7-4FBC-85E9-86DF44CE0DA7}" destId="{CB1D1893-2D9F-4769-8C69-A0BBD39225CF}" srcOrd="3" destOrd="0" presId="urn:microsoft.com/office/officeart/2009/3/layout/SubStepProcess"/>
    <dgm:cxn modelId="{EBDDCDB1-F5BA-4244-A1BC-F171A6E7D6BE}" type="presParOf" srcId="{7FDDE530-D6F7-4FBC-85E9-86DF44CE0DA7}" destId="{D8EB8DCA-F395-4184-9B77-FA4CCBEB8881}" srcOrd="4" destOrd="0" presId="urn:microsoft.com/office/officeart/2009/3/layout/SubStepProcess"/>
    <dgm:cxn modelId="{B5623A1B-E8AF-430C-8203-8F6C6AAC535D}" type="presParOf" srcId="{9BAB9627-E6B1-4704-BF22-660125E93F57}" destId="{A0AFA319-C891-4655-8ECE-FE7BC5B661F0}" srcOrd="6" destOrd="0" presId="urn:microsoft.com/office/officeart/2009/3/layout/SubStepProcess"/>
    <dgm:cxn modelId="{6EFC5655-5D60-4CE1-8D84-A2F4C35D551A}" type="presParOf" srcId="{9BAB9627-E6B1-4704-BF22-660125E93F57}" destId="{1DE38946-DD92-495C-BDB1-210F0846A94A}" srcOrd="7" destOrd="0" presId="urn:microsoft.com/office/officeart/2009/3/layout/SubStepProcess"/>
    <dgm:cxn modelId="{DBA28869-B0B1-4E3F-ACF0-07FD7EBB6D88}" type="presParOf" srcId="{9BAB9627-E6B1-4704-BF22-660125E93F57}" destId="{CD82875A-7B9E-425B-8876-6A13456BDBD7}" srcOrd="8" destOrd="0" presId="urn:microsoft.com/office/officeart/2009/3/layout/SubStepProcess"/>
    <dgm:cxn modelId="{1EA46BB0-DD9C-4D74-ADCA-016D243F9F0A}" type="presParOf" srcId="{CD82875A-7B9E-425B-8876-6A13456BDBD7}" destId="{5265D3B4-5325-43C7-A2E6-40ED54C4B2CB}" srcOrd="0" destOrd="0" presId="urn:microsoft.com/office/officeart/2009/3/layout/SubStepProcess"/>
    <dgm:cxn modelId="{D59A9F36-91C7-463B-ABA3-F92BF2419A41}" type="presParOf" srcId="{CD82875A-7B9E-425B-8876-6A13456BDBD7}" destId="{1978BC9B-4C7E-4310-BA5E-9EEBD6D5A76B}" srcOrd="1" destOrd="0" presId="urn:microsoft.com/office/officeart/2009/3/layout/SubStepProcess"/>
    <dgm:cxn modelId="{E1EE7643-5451-4A5C-B197-106E1080A312}" type="presParOf" srcId="{CD82875A-7B9E-425B-8876-6A13456BDBD7}" destId="{974F4024-A528-40ED-ADE0-A277C80FD713}" srcOrd="2" destOrd="0" presId="urn:microsoft.com/office/officeart/2009/3/layout/SubStepProcess"/>
    <dgm:cxn modelId="{68E582AD-8951-48CE-93CB-769A09800F85}" type="presParOf" srcId="{CD82875A-7B9E-425B-8876-6A13456BDBD7}" destId="{1704AF11-F9E9-405E-856E-A1FCBECE7B9E}" srcOrd="3" destOrd="0" presId="urn:microsoft.com/office/officeart/2009/3/layout/SubStepProcess"/>
    <dgm:cxn modelId="{2A0684B3-0824-4C38-A9F5-DB050EC3DDBF}" type="presParOf" srcId="{CD82875A-7B9E-425B-8876-6A13456BDBD7}" destId="{46B4E66C-39E3-40B5-B80D-E753086AC77E}" srcOrd="4" destOrd="0" presId="urn:microsoft.com/office/officeart/2009/3/layout/SubStepProcess"/>
    <dgm:cxn modelId="{03B145CE-0908-4FB5-8005-ACA3915624C1}" type="presParOf" srcId="{479DA402-A39C-42C9-96C9-ACD89A9120CE}" destId="{E7366A33-53E0-42D3-BE09-E34D0C52F72D}" srcOrd="3" destOrd="0" presId="urn:microsoft.com/office/officeart/2009/3/layout/SubStepProcess"/>
    <dgm:cxn modelId="{2E7E96D5-DFAA-4918-B7F3-654AE21FE9CE}" type="presParOf" srcId="{479DA402-A39C-42C9-96C9-ACD89A9120CE}" destId="{473E8FB7-2414-4476-A752-884516F5CCF1}"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E138474-310F-41B9-9541-FBA0C5C95376}" type="doc">
      <dgm:prSet loTypeId="urn:microsoft.com/office/officeart/2009/3/layout/StepUpProcess" loCatId="process" qsTypeId="urn:microsoft.com/office/officeart/2005/8/quickstyle/simple1" qsCatId="simple" csTypeId="urn:microsoft.com/office/officeart/2005/8/colors/accent1_2" csCatId="accent1" phldr="1"/>
      <dgm:spPr/>
    </dgm:pt>
    <dgm:pt modelId="{47B8BEB4-CF53-49F7-9ECB-D5B0F36B069D}">
      <dgm:prSet phldrT="[Text]"/>
      <dgm:spPr/>
      <dgm:t>
        <a:bodyPr/>
        <a:lstStyle/>
        <a:p>
          <a:r>
            <a:rPr lang="en-US" dirty="0" smtClean="0"/>
            <a:t>Volunteer to Register Voters</a:t>
          </a:r>
          <a:endParaRPr lang="en-US" dirty="0"/>
        </a:p>
      </dgm:t>
    </dgm:pt>
    <dgm:pt modelId="{BA9A4CCF-ACC7-4CFF-9ECA-745BDF60DB10}" type="parTrans" cxnId="{E1D4F6CE-1034-432A-B442-4DB16B68B581}">
      <dgm:prSet/>
      <dgm:spPr/>
      <dgm:t>
        <a:bodyPr/>
        <a:lstStyle/>
        <a:p>
          <a:endParaRPr lang="en-US"/>
        </a:p>
      </dgm:t>
    </dgm:pt>
    <dgm:pt modelId="{9FC62033-50A3-459B-9D18-6EACAD9C41BD}" type="sibTrans" cxnId="{E1D4F6CE-1034-432A-B442-4DB16B68B581}">
      <dgm:prSet/>
      <dgm:spPr/>
      <dgm:t>
        <a:bodyPr/>
        <a:lstStyle/>
        <a:p>
          <a:endParaRPr lang="en-US"/>
        </a:p>
      </dgm:t>
    </dgm:pt>
    <dgm:pt modelId="{20F7AABD-9585-4F43-AD96-35724146A74A}">
      <dgm:prSet/>
      <dgm:spPr/>
      <dgm:t>
        <a:bodyPr/>
        <a:lstStyle/>
        <a:p>
          <a:r>
            <a:rPr lang="en-US" dirty="0" smtClean="0"/>
            <a:t>Stay informed</a:t>
          </a:r>
          <a:endParaRPr lang="en-US" dirty="0"/>
        </a:p>
      </dgm:t>
    </dgm:pt>
    <dgm:pt modelId="{5CD240E4-3342-472E-B62D-DFF518DDCE33}" type="parTrans" cxnId="{C512102A-D150-47B9-9CB1-83928D36070A}">
      <dgm:prSet/>
      <dgm:spPr/>
      <dgm:t>
        <a:bodyPr/>
        <a:lstStyle/>
        <a:p>
          <a:endParaRPr lang="en-US"/>
        </a:p>
      </dgm:t>
    </dgm:pt>
    <dgm:pt modelId="{500E045C-BDA6-416B-B2E1-A7449FDCB6C8}" type="sibTrans" cxnId="{C512102A-D150-47B9-9CB1-83928D36070A}">
      <dgm:prSet/>
      <dgm:spPr/>
      <dgm:t>
        <a:bodyPr/>
        <a:lstStyle/>
        <a:p>
          <a:endParaRPr lang="en-US"/>
        </a:p>
      </dgm:t>
    </dgm:pt>
    <dgm:pt modelId="{6EE62C1C-1542-44D9-95C6-95159123D691}">
      <dgm:prSet/>
      <dgm:spPr/>
      <dgm:t>
        <a:bodyPr/>
        <a:lstStyle/>
        <a:p>
          <a:r>
            <a:rPr lang="en-US" dirty="0" smtClean="0"/>
            <a:t>Cast your own ballot</a:t>
          </a:r>
          <a:endParaRPr lang="en-US" dirty="0"/>
        </a:p>
      </dgm:t>
    </dgm:pt>
    <dgm:pt modelId="{5D99236E-9908-4905-A9D1-CB19DB9E4493}" type="parTrans" cxnId="{4745D558-2509-4F4E-A631-EBBE0A03C21B}">
      <dgm:prSet/>
      <dgm:spPr/>
      <dgm:t>
        <a:bodyPr/>
        <a:lstStyle/>
        <a:p>
          <a:endParaRPr lang="en-US"/>
        </a:p>
      </dgm:t>
    </dgm:pt>
    <dgm:pt modelId="{88F5CCB1-561C-4E85-9DC3-6975DE9B9763}" type="sibTrans" cxnId="{4745D558-2509-4F4E-A631-EBBE0A03C21B}">
      <dgm:prSet/>
      <dgm:spPr/>
      <dgm:t>
        <a:bodyPr/>
        <a:lstStyle/>
        <a:p>
          <a:endParaRPr lang="en-US"/>
        </a:p>
      </dgm:t>
    </dgm:pt>
    <dgm:pt modelId="{214A2D1B-B282-40AC-B335-719788731BD8}">
      <dgm:prSet phldrT="[Text]"/>
      <dgm:spPr/>
      <dgm:t>
        <a:bodyPr/>
        <a:lstStyle/>
        <a:p>
          <a:r>
            <a:rPr lang="en-US" dirty="0" smtClean="0"/>
            <a:t>Volunteer to GOTV</a:t>
          </a:r>
          <a:endParaRPr lang="en-US" dirty="0"/>
        </a:p>
      </dgm:t>
    </dgm:pt>
    <dgm:pt modelId="{FA6B324A-925E-4234-91C9-ECCB9E748B13}" type="parTrans" cxnId="{784D0BA4-98BF-4F40-B770-3F0693F628B9}">
      <dgm:prSet/>
      <dgm:spPr/>
      <dgm:t>
        <a:bodyPr/>
        <a:lstStyle/>
        <a:p>
          <a:endParaRPr lang="en-US"/>
        </a:p>
      </dgm:t>
    </dgm:pt>
    <dgm:pt modelId="{02BF6744-1EFB-40D3-A831-8ED331A35AA8}" type="sibTrans" cxnId="{784D0BA4-98BF-4F40-B770-3F0693F628B9}">
      <dgm:prSet/>
      <dgm:spPr/>
      <dgm:t>
        <a:bodyPr/>
        <a:lstStyle/>
        <a:p>
          <a:endParaRPr lang="en-US"/>
        </a:p>
      </dgm:t>
    </dgm:pt>
    <dgm:pt modelId="{8B4B4075-5D7F-43C4-9C2F-B6BBCBA6311D}">
      <dgm:prSet/>
      <dgm:spPr/>
      <dgm:t>
        <a:bodyPr/>
        <a:lstStyle/>
        <a:p>
          <a:r>
            <a:rPr lang="en-US" dirty="0" smtClean="0"/>
            <a:t>Actively share and discuss information</a:t>
          </a:r>
          <a:endParaRPr lang="en-US" dirty="0"/>
        </a:p>
      </dgm:t>
    </dgm:pt>
    <dgm:pt modelId="{C1B0AF3A-CBBE-48D9-9F9B-79B291692D25}" type="parTrans" cxnId="{1BFD3C37-6D1C-423A-88E5-629B7C3CB773}">
      <dgm:prSet/>
      <dgm:spPr/>
    </dgm:pt>
    <dgm:pt modelId="{278098B0-E893-4E73-9F0E-301259B52034}" type="sibTrans" cxnId="{1BFD3C37-6D1C-423A-88E5-629B7C3CB773}">
      <dgm:prSet/>
      <dgm:spPr/>
    </dgm:pt>
    <dgm:pt modelId="{F460AE76-7D63-400B-8650-45EF6AA19F3F}" type="pres">
      <dgm:prSet presAssocID="{8E138474-310F-41B9-9541-FBA0C5C95376}" presName="rootnode" presStyleCnt="0">
        <dgm:presLayoutVars>
          <dgm:chMax/>
          <dgm:chPref/>
          <dgm:dir/>
          <dgm:animLvl val="lvl"/>
        </dgm:presLayoutVars>
      </dgm:prSet>
      <dgm:spPr/>
    </dgm:pt>
    <dgm:pt modelId="{A0AA6A59-0060-4996-BF51-68978EA66E19}" type="pres">
      <dgm:prSet presAssocID="{20F7AABD-9585-4F43-AD96-35724146A74A}" presName="composite" presStyleCnt="0"/>
      <dgm:spPr/>
    </dgm:pt>
    <dgm:pt modelId="{0F3FA015-7A2E-41FE-9B35-A60B18E1E24D}" type="pres">
      <dgm:prSet presAssocID="{20F7AABD-9585-4F43-AD96-35724146A74A}" presName="LShape" presStyleLbl="alignNode1" presStyleIdx="0" presStyleCnt="9"/>
      <dgm:spPr/>
    </dgm:pt>
    <dgm:pt modelId="{2E2CD198-4223-4BF7-81CD-608DBD68A604}" type="pres">
      <dgm:prSet presAssocID="{20F7AABD-9585-4F43-AD96-35724146A74A}" presName="ParentText" presStyleLbl="revTx" presStyleIdx="0" presStyleCnt="5">
        <dgm:presLayoutVars>
          <dgm:chMax val="0"/>
          <dgm:chPref val="0"/>
          <dgm:bulletEnabled val="1"/>
        </dgm:presLayoutVars>
      </dgm:prSet>
      <dgm:spPr/>
      <dgm:t>
        <a:bodyPr/>
        <a:lstStyle/>
        <a:p>
          <a:endParaRPr lang="en-US"/>
        </a:p>
      </dgm:t>
    </dgm:pt>
    <dgm:pt modelId="{E4433CF4-7DE1-4AA0-98FB-8FD81CB85D00}" type="pres">
      <dgm:prSet presAssocID="{20F7AABD-9585-4F43-AD96-35724146A74A}" presName="Triangle" presStyleLbl="alignNode1" presStyleIdx="1" presStyleCnt="9"/>
      <dgm:spPr/>
    </dgm:pt>
    <dgm:pt modelId="{F0154DAB-22DC-4F63-AA0F-926A35AA52EF}" type="pres">
      <dgm:prSet presAssocID="{500E045C-BDA6-416B-B2E1-A7449FDCB6C8}" presName="sibTrans" presStyleCnt="0"/>
      <dgm:spPr/>
    </dgm:pt>
    <dgm:pt modelId="{340C3E51-707F-4497-BD71-FF8CDF0F4F8F}" type="pres">
      <dgm:prSet presAssocID="{500E045C-BDA6-416B-B2E1-A7449FDCB6C8}" presName="space" presStyleCnt="0"/>
      <dgm:spPr/>
    </dgm:pt>
    <dgm:pt modelId="{7D84A0FC-23AF-4757-AE7A-5C907F582EC2}" type="pres">
      <dgm:prSet presAssocID="{6EE62C1C-1542-44D9-95C6-95159123D691}" presName="composite" presStyleCnt="0"/>
      <dgm:spPr/>
    </dgm:pt>
    <dgm:pt modelId="{A9F0A3B6-1372-46D5-A45D-D54D147679C7}" type="pres">
      <dgm:prSet presAssocID="{6EE62C1C-1542-44D9-95C6-95159123D691}" presName="LShape" presStyleLbl="alignNode1" presStyleIdx="2" presStyleCnt="9"/>
      <dgm:spPr/>
    </dgm:pt>
    <dgm:pt modelId="{A681C850-5554-4E74-BCAC-0B9CE7BAE83B}" type="pres">
      <dgm:prSet presAssocID="{6EE62C1C-1542-44D9-95C6-95159123D691}" presName="ParentText" presStyleLbl="revTx" presStyleIdx="1" presStyleCnt="5">
        <dgm:presLayoutVars>
          <dgm:chMax val="0"/>
          <dgm:chPref val="0"/>
          <dgm:bulletEnabled val="1"/>
        </dgm:presLayoutVars>
      </dgm:prSet>
      <dgm:spPr/>
      <dgm:t>
        <a:bodyPr/>
        <a:lstStyle/>
        <a:p>
          <a:endParaRPr lang="en-US"/>
        </a:p>
      </dgm:t>
    </dgm:pt>
    <dgm:pt modelId="{A5E7591E-D8B9-4983-B67D-3F35DC54C745}" type="pres">
      <dgm:prSet presAssocID="{6EE62C1C-1542-44D9-95C6-95159123D691}" presName="Triangle" presStyleLbl="alignNode1" presStyleIdx="3" presStyleCnt="9"/>
      <dgm:spPr/>
    </dgm:pt>
    <dgm:pt modelId="{ED8D2CDA-2787-4C1E-8DE2-BE5B15DC113F}" type="pres">
      <dgm:prSet presAssocID="{88F5CCB1-561C-4E85-9DC3-6975DE9B9763}" presName="sibTrans" presStyleCnt="0"/>
      <dgm:spPr/>
    </dgm:pt>
    <dgm:pt modelId="{EA7E2F20-04B7-44D9-8C21-BBA449346D0B}" type="pres">
      <dgm:prSet presAssocID="{88F5CCB1-561C-4E85-9DC3-6975DE9B9763}" presName="space" presStyleCnt="0"/>
      <dgm:spPr/>
    </dgm:pt>
    <dgm:pt modelId="{4A00A031-2882-47F0-A4FD-E70B792F49CA}" type="pres">
      <dgm:prSet presAssocID="{8B4B4075-5D7F-43C4-9C2F-B6BBCBA6311D}" presName="composite" presStyleCnt="0"/>
      <dgm:spPr/>
    </dgm:pt>
    <dgm:pt modelId="{1D4F7D0A-BDB3-4078-90E3-0F0D22CAA02C}" type="pres">
      <dgm:prSet presAssocID="{8B4B4075-5D7F-43C4-9C2F-B6BBCBA6311D}" presName="LShape" presStyleLbl="alignNode1" presStyleIdx="4" presStyleCnt="9"/>
      <dgm:spPr/>
    </dgm:pt>
    <dgm:pt modelId="{90A188F3-5E97-4A78-AFDB-9B39C43EAC56}" type="pres">
      <dgm:prSet presAssocID="{8B4B4075-5D7F-43C4-9C2F-B6BBCBA6311D}" presName="ParentText" presStyleLbl="revTx" presStyleIdx="2" presStyleCnt="5">
        <dgm:presLayoutVars>
          <dgm:chMax val="0"/>
          <dgm:chPref val="0"/>
          <dgm:bulletEnabled val="1"/>
        </dgm:presLayoutVars>
      </dgm:prSet>
      <dgm:spPr/>
      <dgm:t>
        <a:bodyPr/>
        <a:lstStyle/>
        <a:p>
          <a:endParaRPr lang="en-US"/>
        </a:p>
      </dgm:t>
    </dgm:pt>
    <dgm:pt modelId="{CA9A33DE-2D73-45D0-A9CF-77190F8B36B4}" type="pres">
      <dgm:prSet presAssocID="{8B4B4075-5D7F-43C4-9C2F-B6BBCBA6311D}" presName="Triangle" presStyleLbl="alignNode1" presStyleIdx="5" presStyleCnt="9"/>
      <dgm:spPr/>
    </dgm:pt>
    <dgm:pt modelId="{93895F3B-4749-4408-921F-956E8EF67BE8}" type="pres">
      <dgm:prSet presAssocID="{278098B0-E893-4E73-9F0E-301259B52034}" presName="sibTrans" presStyleCnt="0"/>
      <dgm:spPr/>
    </dgm:pt>
    <dgm:pt modelId="{F18C9FE4-6A6F-4750-8F4F-47B7960006EF}" type="pres">
      <dgm:prSet presAssocID="{278098B0-E893-4E73-9F0E-301259B52034}" presName="space" presStyleCnt="0"/>
      <dgm:spPr/>
    </dgm:pt>
    <dgm:pt modelId="{BB4CE77E-5BBD-4A9E-98D9-0426EE3BB56D}" type="pres">
      <dgm:prSet presAssocID="{47B8BEB4-CF53-49F7-9ECB-D5B0F36B069D}" presName="composite" presStyleCnt="0"/>
      <dgm:spPr/>
    </dgm:pt>
    <dgm:pt modelId="{F5990C36-E633-4245-9EE8-E556A78B93AA}" type="pres">
      <dgm:prSet presAssocID="{47B8BEB4-CF53-49F7-9ECB-D5B0F36B069D}" presName="LShape" presStyleLbl="alignNode1" presStyleIdx="6" presStyleCnt="9"/>
      <dgm:spPr/>
    </dgm:pt>
    <dgm:pt modelId="{ED2D0C38-71E3-4792-BEB9-4247C836171B}" type="pres">
      <dgm:prSet presAssocID="{47B8BEB4-CF53-49F7-9ECB-D5B0F36B069D}" presName="ParentText" presStyleLbl="revTx" presStyleIdx="3" presStyleCnt="5">
        <dgm:presLayoutVars>
          <dgm:chMax val="0"/>
          <dgm:chPref val="0"/>
          <dgm:bulletEnabled val="1"/>
        </dgm:presLayoutVars>
      </dgm:prSet>
      <dgm:spPr/>
      <dgm:t>
        <a:bodyPr/>
        <a:lstStyle/>
        <a:p>
          <a:endParaRPr lang="en-US"/>
        </a:p>
      </dgm:t>
    </dgm:pt>
    <dgm:pt modelId="{277DA789-3022-473F-BCF6-66C0B90D2A6A}" type="pres">
      <dgm:prSet presAssocID="{47B8BEB4-CF53-49F7-9ECB-D5B0F36B069D}" presName="Triangle" presStyleLbl="alignNode1" presStyleIdx="7" presStyleCnt="9"/>
      <dgm:spPr/>
    </dgm:pt>
    <dgm:pt modelId="{D8BE1C94-E4ED-4961-972D-183F160A69FC}" type="pres">
      <dgm:prSet presAssocID="{9FC62033-50A3-459B-9D18-6EACAD9C41BD}" presName="sibTrans" presStyleCnt="0"/>
      <dgm:spPr/>
    </dgm:pt>
    <dgm:pt modelId="{F7C10BB1-EC4B-4A7D-B333-F04DFBCB20F7}" type="pres">
      <dgm:prSet presAssocID="{9FC62033-50A3-459B-9D18-6EACAD9C41BD}" presName="space" presStyleCnt="0"/>
      <dgm:spPr/>
    </dgm:pt>
    <dgm:pt modelId="{AF53DE90-EE71-430E-8E09-9153D20469D0}" type="pres">
      <dgm:prSet presAssocID="{214A2D1B-B282-40AC-B335-719788731BD8}" presName="composite" presStyleCnt="0"/>
      <dgm:spPr/>
    </dgm:pt>
    <dgm:pt modelId="{59300204-EE52-4996-9176-4C7BC928318F}" type="pres">
      <dgm:prSet presAssocID="{214A2D1B-B282-40AC-B335-719788731BD8}" presName="LShape" presStyleLbl="alignNode1" presStyleIdx="8" presStyleCnt="9"/>
      <dgm:spPr/>
    </dgm:pt>
    <dgm:pt modelId="{1D010519-C4FE-4BEC-A373-DF1620E14BF6}" type="pres">
      <dgm:prSet presAssocID="{214A2D1B-B282-40AC-B335-719788731BD8}" presName="ParentText" presStyleLbl="revTx" presStyleIdx="4" presStyleCnt="5">
        <dgm:presLayoutVars>
          <dgm:chMax val="0"/>
          <dgm:chPref val="0"/>
          <dgm:bulletEnabled val="1"/>
        </dgm:presLayoutVars>
      </dgm:prSet>
      <dgm:spPr/>
      <dgm:t>
        <a:bodyPr/>
        <a:lstStyle/>
        <a:p>
          <a:endParaRPr lang="en-US"/>
        </a:p>
      </dgm:t>
    </dgm:pt>
  </dgm:ptLst>
  <dgm:cxnLst>
    <dgm:cxn modelId="{1BFD3C37-6D1C-423A-88E5-629B7C3CB773}" srcId="{8E138474-310F-41B9-9541-FBA0C5C95376}" destId="{8B4B4075-5D7F-43C4-9C2F-B6BBCBA6311D}" srcOrd="2" destOrd="0" parTransId="{C1B0AF3A-CBBE-48D9-9F9B-79B291692D25}" sibTransId="{278098B0-E893-4E73-9F0E-301259B52034}"/>
    <dgm:cxn modelId="{2077909D-F5F8-4928-9157-DCE533FF6FA4}" type="presOf" srcId="{47B8BEB4-CF53-49F7-9ECB-D5B0F36B069D}" destId="{ED2D0C38-71E3-4792-BEB9-4247C836171B}" srcOrd="0" destOrd="0" presId="urn:microsoft.com/office/officeart/2009/3/layout/StepUpProcess"/>
    <dgm:cxn modelId="{784D0BA4-98BF-4F40-B770-3F0693F628B9}" srcId="{8E138474-310F-41B9-9541-FBA0C5C95376}" destId="{214A2D1B-B282-40AC-B335-719788731BD8}" srcOrd="4" destOrd="0" parTransId="{FA6B324A-925E-4234-91C9-ECCB9E748B13}" sibTransId="{02BF6744-1EFB-40D3-A831-8ED331A35AA8}"/>
    <dgm:cxn modelId="{E1D4F6CE-1034-432A-B442-4DB16B68B581}" srcId="{8E138474-310F-41B9-9541-FBA0C5C95376}" destId="{47B8BEB4-CF53-49F7-9ECB-D5B0F36B069D}" srcOrd="3" destOrd="0" parTransId="{BA9A4CCF-ACC7-4CFF-9ECA-745BDF60DB10}" sibTransId="{9FC62033-50A3-459B-9D18-6EACAD9C41BD}"/>
    <dgm:cxn modelId="{C512102A-D150-47B9-9CB1-83928D36070A}" srcId="{8E138474-310F-41B9-9541-FBA0C5C95376}" destId="{20F7AABD-9585-4F43-AD96-35724146A74A}" srcOrd="0" destOrd="0" parTransId="{5CD240E4-3342-472E-B62D-DFF518DDCE33}" sibTransId="{500E045C-BDA6-416B-B2E1-A7449FDCB6C8}"/>
    <dgm:cxn modelId="{C9FF1C0C-D9A2-40A2-A65C-17592E91B771}" type="presOf" srcId="{8B4B4075-5D7F-43C4-9C2F-B6BBCBA6311D}" destId="{90A188F3-5E97-4A78-AFDB-9B39C43EAC56}" srcOrd="0" destOrd="0" presId="urn:microsoft.com/office/officeart/2009/3/layout/StepUpProcess"/>
    <dgm:cxn modelId="{FE4DF8A9-B61E-4645-A93D-9834BB35BD89}" type="presOf" srcId="{8E138474-310F-41B9-9541-FBA0C5C95376}" destId="{F460AE76-7D63-400B-8650-45EF6AA19F3F}" srcOrd="0" destOrd="0" presId="urn:microsoft.com/office/officeart/2009/3/layout/StepUpProcess"/>
    <dgm:cxn modelId="{4745D558-2509-4F4E-A631-EBBE0A03C21B}" srcId="{8E138474-310F-41B9-9541-FBA0C5C95376}" destId="{6EE62C1C-1542-44D9-95C6-95159123D691}" srcOrd="1" destOrd="0" parTransId="{5D99236E-9908-4905-A9D1-CB19DB9E4493}" sibTransId="{88F5CCB1-561C-4E85-9DC3-6975DE9B9763}"/>
    <dgm:cxn modelId="{2FD9CA1A-6E06-492A-BEED-3D6FC4FD1EEA}" type="presOf" srcId="{6EE62C1C-1542-44D9-95C6-95159123D691}" destId="{A681C850-5554-4E74-BCAC-0B9CE7BAE83B}" srcOrd="0" destOrd="0" presId="urn:microsoft.com/office/officeart/2009/3/layout/StepUpProcess"/>
    <dgm:cxn modelId="{57A75A6C-AE57-488A-A294-8E2120E3A33C}" type="presOf" srcId="{20F7AABD-9585-4F43-AD96-35724146A74A}" destId="{2E2CD198-4223-4BF7-81CD-608DBD68A604}" srcOrd="0" destOrd="0" presId="urn:microsoft.com/office/officeart/2009/3/layout/StepUpProcess"/>
    <dgm:cxn modelId="{865AC84F-E1B1-4EBB-8DE3-2ABD3F88364F}" type="presOf" srcId="{214A2D1B-B282-40AC-B335-719788731BD8}" destId="{1D010519-C4FE-4BEC-A373-DF1620E14BF6}" srcOrd="0" destOrd="0" presId="urn:microsoft.com/office/officeart/2009/3/layout/StepUpProcess"/>
    <dgm:cxn modelId="{DD62EAD7-0090-4C21-87AB-10DE82B0EE19}" type="presParOf" srcId="{F460AE76-7D63-400B-8650-45EF6AA19F3F}" destId="{A0AA6A59-0060-4996-BF51-68978EA66E19}" srcOrd="0" destOrd="0" presId="urn:microsoft.com/office/officeart/2009/3/layout/StepUpProcess"/>
    <dgm:cxn modelId="{A50F2959-814B-4AC5-A0E8-62B95555F920}" type="presParOf" srcId="{A0AA6A59-0060-4996-BF51-68978EA66E19}" destId="{0F3FA015-7A2E-41FE-9B35-A60B18E1E24D}" srcOrd="0" destOrd="0" presId="urn:microsoft.com/office/officeart/2009/3/layout/StepUpProcess"/>
    <dgm:cxn modelId="{D5275D5A-6C1C-49BE-85A1-6E1E67D9FA1B}" type="presParOf" srcId="{A0AA6A59-0060-4996-BF51-68978EA66E19}" destId="{2E2CD198-4223-4BF7-81CD-608DBD68A604}" srcOrd="1" destOrd="0" presId="urn:microsoft.com/office/officeart/2009/3/layout/StepUpProcess"/>
    <dgm:cxn modelId="{560B1EE0-ED5F-49FE-90FA-746B82D63D52}" type="presParOf" srcId="{A0AA6A59-0060-4996-BF51-68978EA66E19}" destId="{E4433CF4-7DE1-4AA0-98FB-8FD81CB85D00}" srcOrd="2" destOrd="0" presId="urn:microsoft.com/office/officeart/2009/3/layout/StepUpProcess"/>
    <dgm:cxn modelId="{CB68D13A-E69F-4483-B9B8-6AA2BA8AD24E}" type="presParOf" srcId="{F460AE76-7D63-400B-8650-45EF6AA19F3F}" destId="{F0154DAB-22DC-4F63-AA0F-926A35AA52EF}" srcOrd="1" destOrd="0" presId="urn:microsoft.com/office/officeart/2009/3/layout/StepUpProcess"/>
    <dgm:cxn modelId="{5B1ACF58-36C4-4814-B6C8-10050C52D342}" type="presParOf" srcId="{F0154DAB-22DC-4F63-AA0F-926A35AA52EF}" destId="{340C3E51-707F-4497-BD71-FF8CDF0F4F8F}" srcOrd="0" destOrd="0" presId="urn:microsoft.com/office/officeart/2009/3/layout/StepUpProcess"/>
    <dgm:cxn modelId="{B174CA25-4D22-42F9-8D04-79B206692518}" type="presParOf" srcId="{F460AE76-7D63-400B-8650-45EF6AA19F3F}" destId="{7D84A0FC-23AF-4757-AE7A-5C907F582EC2}" srcOrd="2" destOrd="0" presId="urn:microsoft.com/office/officeart/2009/3/layout/StepUpProcess"/>
    <dgm:cxn modelId="{C144D976-E345-4664-A5BD-DC9A1925553A}" type="presParOf" srcId="{7D84A0FC-23AF-4757-AE7A-5C907F582EC2}" destId="{A9F0A3B6-1372-46D5-A45D-D54D147679C7}" srcOrd="0" destOrd="0" presId="urn:microsoft.com/office/officeart/2009/3/layout/StepUpProcess"/>
    <dgm:cxn modelId="{A5B328AA-B725-4198-9C84-3AD165ABC3F2}" type="presParOf" srcId="{7D84A0FC-23AF-4757-AE7A-5C907F582EC2}" destId="{A681C850-5554-4E74-BCAC-0B9CE7BAE83B}" srcOrd="1" destOrd="0" presId="urn:microsoft.com/office/officeart/2009/3/layout/StepUpProcess"/>
    <dgm:cxn modelId="{6B3CDE46-8837-400A-A26A-E2562DF823B3}" type="presParOf" srcId="{7D84A0FC-23AF-4757-AE7A-5C907F582EC2}" destId="{A5E7591E-D8B9-4983-B67D-3F35DC54C745}" srcOrd="2" destOrd="0" presId="urn:microsoft.com/office/officeart/2009/3/layout/StepUpProcess"/>
    <dgm:cxn modelId="{C249A24B-5A86-4EAF-969C-8204D3D0519E}" type="presParOf" srcId="{F460AE76-7D63-400B-8650-45EF6AA19F3F}" destId="{ED8D2CDA-2787-4C1E-8DE2-BE5B15DC113F}" srcOrd="3" destOrd="0" presId="urn:microsoft.com/office/officeart/2009/3/layout/StepUpProcess"/>
    <dgm:cxn modelId="{FD593481-95AC-40C3-A49B-476C456974F0}" type="presParOf" srcId="{ED8D2CDA-2787-4C1E-8DE2-BE5B15DC113F}" destId="{EA7E2F20-04B7-44D9-8C21-BBA449346D0B}" srcOrd="0" destOrd="0" presId="urn:microsoft.com/office/officeart/2009/3/layout/StepUpProcess"/>
    <dgm:cxn modelId="{5135B3B4-EDE7-44F9-BCDD-A14187B62EFB}" type="presParOf" srcId="{F460AE76-7D63-400B-8650-45EF6AA19F3F}" destId="{4A00A031-2882-47F0-A4FD-E70B792F49CA}" srcOrd="4" destOrd="0" presId="urn:microsoft.com/office/officeart/2009/3/layout/StepUpProcess"/>
    <dgm:cxn modelId="{DBD23B09-EAC9-40FB-9955-B6DA61D033E0}" type="presParOf" srcId="{4A00A031-2882-47F0-A4FD-E70B792F49CA}" destId="{1D4F7D0A-BDB3-4078-90E3-0F0D22CAA02C}" srcOrd="0" destOrd="0" presId="urn:microsoft.com/office/officeart/2009/3/layout/StepUpProcess"/>
    <dgm:cxn modelId="{31BB588B-8C1D-40EF-9424-97D6C4C46BE6}" type="presParOf" srcId="{4A00A031-2882-47F0-A4FD-E70B792F49CA}" destId="{90A188F3-5E97-4A78-AFDB-9B39C43EAC56}" srcOrd="1" destOrd="0" presId="urn:microsoft.com/office/officeart/2009/3/layout/StepUpProcess"/>
    <dgm:cxn modelId="{189AB6E4-BFF2-45B9-9F57-56793165FD96}" type="presParOf" srcId="{4A00A031-2882-47F0-A4FD-E70B792F49CA}" destId="{CA9A33DE-2D73-45D0-A9CF-77190F8B36B4}" srcOrd="2" destOrd="0" presId="urn:microsoft.com/office/officeart/2009/3/layout/StepUpProcess"/>
    <dgm:cxn modelId="{9CDF29EA-A148-462F-986A-0DC0C3E32E41}" type="presParOf" srcId="{F460AE76-7D63-400B-8650-45EF6AA19F3F}" destId="{93895F3B-4749-4408-921F-956E8EF67BE8}" srcOrd="5" destOrd="0" presId="urn:microsoft.com/office/officeart/2009/3/layout/StepUpProcess"/>
    <dgm:cxn modelId="{ABB27AB4-CC06-4AD8-A21D-1E395C058913}" type="presParOf" srcId="{93895F3B-4749-4408-921F-956E8EF67BE8}" destId="{F18C9FE4-6A6F-4750-8F4F-47B7960006EF}" srcOrd="0" destOrd="0" presId="urn:microsoft.com/office/officeart/2009/3/layout/StepUpProcess"/>
    <dgm:cxn modelId="{2C86B13A-1F15-4F01-9EE5-68B3C84E3370}" type="presParOf" srcId="{F460AE76-7D63-400B-8650-45EF6AA19F3F}" destId="{BB4CE77E-5BBD-4A9E-98D9-0426EE3BB56D}" srcOrd="6" destOrd="0" presId="urn:microsoft.com/office/officeart/2009/3/layout/StepUpProcess"/>
    <dgm:cxn modelId="{5990B169-5187-43E6-AF2A-CD2087E77857}" type="presParOf" srcId="{BB4CE77E-5BBD-4A9E-98D9-0426EE3BB56D}" destId="{F5990C36-E633-4245-9EE8-E556A78B93AA}" srcOrd="0" destOrd="0" presId="urn:microsoft.com/office/officeart/2009/3/layout/StepUpProcess"/>
    <dgm:cxn modelId="{CD57E23F-3A70-495A-B103-1093C75D3FEC}" type="presParOf" srcId="{BB4CE77E-5BBD-4A9E-98D9-0426EE3BB56D}" destId="{ED2D0C38-71E3-4792-BEB9-4247C836171B}" srcOrd="1" destOrd="0" presId="urn:microsoft.com/office/officeart/2009/3/layout/StepUpProcess"/>
    <dgm:cxn modelId="{010A6632-25E5-4F34-AAD5-8AA36C23ED57}" type="presParOf" srcId="{BB4CE77E-5BBD-4A9E-98D9-0426EE3BB56D}" destId="{277DA789-3022-473F-BCF6-66C0B90D2A6A}" srcOrd="2" destOrd="0" presId="urn:microsoft.com/office/officeart/2009/3/layout/StepUpProcess"/>
    <dgm:cxn modelId="{4AF8E807-A773-4E83-BD92-49E8F10D90C6}" type="presParOf" srcId="{F460AE76-7D63-400B-8650-45EF6AA19F3F}" destId="{D8BE1C94-E4ED-4961-972D-183F160A69FC}" srcOrd="7" destOrd="0" presId="urn:microsoft.com/office/officeart/2009/3/layout/StepUpProcess"/>
    <dgm:cxn modelId="{B67B6327-2778-4663-960E-D04B8A76AA16}" type="presParOf" srcId="{D8BE1C94-E4ED-4961-972D-183F160A69FC}" destId="{F7C10BB1-EC4B-4A7D-B333-F04DFBCB20F7}" srcOrd="0" destOrd="0" presId="urn:microsoft.com/office/officeart/2009/3/layout/StepUpProcess"/>
    <dgm:cxn modelId="{7420C9FE-0EB1-4F6F-BA14-D78995E74818}" type="presParOf" srcId="{F460AE76-7D63-400B-8650-45EF6AA19F3F}" destId="{AF53DE90-EE71-430E-8E09-9153D20469D0}" srcOrd="8" destOrd="0" presId="urn:microsoft.com/office/officeart/2009/3/layout/StepUpProcess"/>
    <dgm:cxn modelId="{380C63E7-5DF8-4F53-B26B-599BE5D1F46E}" type="presParOf" srcId="{AF53DE90-EE71-430E-8E09-9153D20469D0}" destId="{59300204-EE52-4996-9176-4C7BC928318F}" srcOrd="0" destOrd="0" presId="urn:microsoft.com/office/officeart/2009/3/layout/StepUpProcess"/>
    <dgm:cxn modelId="{B3B2E3A3-B771-494E-8378-C497872A3D4D}" type="presParOf" srcId="{AF53DE90-EE71-430E-8E09-9153D20469D0}" destId="{1D010519-C4FE-4BEC-A373-DF1620E14BF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15F2CB-EBD6-4BDA-9678-C4D7B35BF469}" type="doc">
      <dgm:prSet loTypeId="urn:microsoft.com/office/officeart/2005/8/layout/funnel1" loCatId="process" qsTypeId="urn:microsoft.com/office/officeart/2005/8/quickstyle/simple1" qsCatId="simple" csTypeId="urn:microsoft.com/office/officeart/2005/8/colors/colorful1" csCatId="colorful" phldr="1"/>
      <dgm:spPr/>
    </dgm:pt>
    <dgm:pt modelId="{81E98ECD-53CE-41BA-A962-B6D001605A99}">
      <dgm:prSet phldrT="[Text]"/>
      <dgm:spPr>
        <a:solidFill>
          <a:srgbClr val="C00000"/>
        </a:solidFill>
      </dgm:spPr>
      <dgm:t>
        <a:bodyPr/>
        <a:lstStyle/>
        <a:p>
          <a:r>
            <a:rPr lang="en-US" dirty="0" smtClean="0"/>
            <a:t>Story of Self</a:t>
          </a:r>
          <a:endParaRPr lang="en-US" dirty="0"/>
        </a:p>
      </dgm:t>
    </dgm:pt>
    <dgm:pt modelId="{9ABC8807-12A4-4C94-A3DE-64A76CEEE159}" type="parTrans" cxnId="{2481E285-A381-4CE4-8376-B2768A806C79}">
      <dgm:prSet/>
      <dgm:spPr/>
      <dgm:t>
        <a:bodyPr/>
        <a:lstStyle/>
        <a:p>
          <a:endParaRPr lang="en-US"/>
        </a:p>
      </dgm:t>
    </dgm:pt>
    <dgm:pt modelId="{0BBCAD70-6E88-4A26-BEC5-70CC4E28BFC6}" type="sibTrans" cxnId="{2481E285-A381-4CE4-8376-B2768A806C79}">
      <dgm:prSet/>
      <dgm:spPr/>
      <dgm:t>
        <a:bodyPr/>
        <a:lstStyle/>
        <a:p>
          <a:endParaRPr lang="en-US"/>
        </a:p>
      </dgm:t>
    </dgm:pt>
    <dgm:pt modelId="{E1B07632-1200-4CFA-8AA9-95B93624675E}">
      <dgm:prSet phldrT="[Text]"/>
      <dgm:spPr>
        <a:solidFill>
          <a:srgbClr val="0E456C"/>
        </a:solidFill>
      </dgm:spPr>
      <dgm:t>
        <a:bodyPr/>
        <a:lstStyle/>
        <a:p>
          <a:r>
            <a:rPr lang="en-US" dirty="0" smtClean="0"/>
            <a:t>Story of Us</a:t>
          </a:r>
          <a:endParaRPr lang="en-US" dirty="0"/>
        </a:p>
      </dgm:t>
    </dgm:pt>
    <dgm:pt modelId="{220F754A-C1B6-4F47-8ACF-7500F3983FA3}" type="parTrans" cxnId="{DAA6187B-6393-413D-83FC-2C5FE06D3E23}">
      <dgm:prSet/>
      <dgm:spPr/>
      <dgm:t>
        <a:bodyPr/>
        <a:lstStyle/>
        <a:p>
          <a:endParaRPr lang="en-US"/>
        </a:p>
      </dgm:t>
    </dgm:pt>
    <dgm:pt modelId="{D23D0E58-D6E7-47C6-9C50-FA8475AD8638}" type="sibTrans" cxnId="{DAA6187B-6393-413D-83FC-2C5FE06D3E23}">
      <dgm:prSet/>
      <dgm:spPr/>
      <dgm:t>
        <a:bodyPr/>
        <a:lstStyle/>
        <a:p>
          <a:endParaRPr lang="en-US"/>
        </a:p>
      </dgm:t>
    </dgm:pt>
    <dgm:pt modelId="{DC0C7EB2-0278-4092-B631-9099AB0C7456}">
      <dgm:prSet phldrT="[Text]"/>
      <dgm:spPr>
        <a:solidFill>
          <a:srgbClr val="00B050"/>
        </a:solidFill>
      </dgm:spPr>
      <dgm:t>
        <a:bodyPr/>
        <a:lstStyle/>
        <a:p>
          <a:r>
            <a:rPr lang="en-US" dirty="0" smtClean="0"/>
            <a:t>Story of Now</a:t>
          </a:r>
          <a:endParaRPr lang="en-US" dirty="0"/>
        </a:p>
      </dgm:t>
    </dgm:pt>
    <dgm:pt modelId="{D095E2A7-C2E4-4E51-8B91-C543CBF77BF9}" type="parTrans" cxnId="{C2B70EE2-AC2F-4419-88F3-52D1650BB95C}">
      <dgm:prSet/>
      <dgm:spPr/>
      <dgm:t>
        <a:bodyPr/>
        <a:lstStyle/>
        <a:p>
          <a:endParaRPr lang="en-US"/>
        </a:p>
      </dgm:t>
    </dgm:pt>
    <dgm:pt modelId="{C5E967CC-0D04-4C72-A78C-55D5E639DACE}" type="sibTrans" cxnId="{C2B70EE2-AC2F-4419-88F3-52D1650BB95C}">
      <dgm:prSet/>
      <dgm:spPr/>
      <dgm:t>
        <a:bodyPr/>
        <a:lstStyle/>
        <a:p>
          <a:endParaRPr lang="en-US"/>
        </a:p>
      </dgm:t>
    </dgm:pt>
    <dgm:pt modelId="{7538D439-2B6A-4181-A3CE-388E093DB316}">
      <dgm:prSet phldrT="[Text]"/>
      <dgm:spPr/>
      <dgm:t>
        <a:bodyPr/>
        <a:lstStyle/>
        <a:p>
          <a:r>
            <a:rPr lang="en-US" b="1" dirty="0" smtClean="0"/>
            <a:t>Theory of Change</a:t>
          </a:r>
          <a:endParaRPr lang="en-US" b="1" dirty="0"/>
        </a:p>
      </dgm:t>
    </dgm:pt>
    <dgm:pt modelId="{AC58BCD3-7408-47B5-A0F3-2D455E77DB67}" type="parTrans" cxnId="{6F734134-8FAB-4033-ADB0-057CAAC96C82}">
      <dgm:prSet/>
      <dgm:spPr/>
      <dgm:t>
        <a:bodyPr/>
        <a:lstStyle/>
        <a:p>
          <a:endParaRPr lang="en-US"/>
        </a:p>
      </dgm:t>
    </dgm:pt>
    <dgm:pt modelId="{D6CB2D2A-BB8A-46A7-992A-62A5280D3E5A}" type="sibTrans" cxnId="{6F734134-8FAB-4033-ADB0-057CAAC96C82}">
      <dgm:prSet/>
      <dgm:spPr/>
      <dgm:t>
        <a:bodyPr/>
        <a:lstStyle/>
        <a:p>
          <a:endParaRPr lang="en-US"/>
        </a:p>
      </dgm:t>
    </dgm:pt>
    <dgm:pt modelId="{A734F708-B5E6-483C-805E-A99F13EC9177}" type="pres">
      <dgm:prSet presAssocID="{C415F2CB-EBD6-4BDA-9678-C4D7B35BF469}" presName="Name0" presStyleCnt="0">
        <dgm:presLayoutVars>
          <dgm:chMax val="4"/>
          <dgm:resizeHandles val="exact"/>
        </dgm:presLayoutVars>
      </dgm:prSet>
      <dgm:spPr/>
    </dgm:pt>
    <dgm:pt modelId="{2CA16BB8-8E70-4D23-996C-8DD2E89F4A42}" type="pres">
      <dgm:prSet presAssocID="{C415F2CB-EBD6-4BDA-9678-C4D7B35BF469}" presName="ellipse" presStyleLbl="trBgShp" presStyleIdx="0" presStyleCnt="1"/>
      <dgm:spPr/>
    </dgm:pt>
    <dgm:pt modelId="{1808087D-2ACA-46E6-8BB1-7577BC33C789}" type="pres">
      <dgm:prSet presAssocID="{C415F2CB-EBD6-4BDA-9678-C4D7B35BF469}" presName="arrow1" presStyleLbl="fgShp" presStyleIdx="0" presStyleCnt="1"/>
      <dgm:spPr/>
    </dgm:pt>
    <dgm:pt modelId="{113BD05D-F717-4F4E-AD0F-12FF14AF7C65}" type="pres">
      <dgm:prSet presAssocID="{C415F2CB-EBD6-4BDA-9678-C4D7B35BF469}" presName="rectangle" presStyleLbl="revTx" presStyleIdx="0" presStyleCnt="1">
        <dgm:presLayoutVars>
          <dgm:bulletEnabled val="1"/>
        </dgm:presLayoutVars>
      </dgm:prSet>
      <dgm:spPr/>
      <dgm:t>
        <a:bodyPr/>
        <a:lstStyle/>
        <a:p>
          <a:endParaRPr lang="en-US"/>
        </a:p>
      </dgm:t>
    </dgm:pt>
    <dgm:pt modelId="{065D7AB5-2A65-4E7C-BAA8-23923C3AE164}" type="pres">
      <dgm:prSet presAssocID="{E1B07632-1200-4CFA-8AA9-95B93624675E}" presName="item1" presStyleLbl="node1" presStyleIdx="0" presStyleCnt="3">
        <dgm:presLayoutVars>
          <dgm:bulletEnabled val="1"/>
        </dgm:presLayoutVars>
      </dgm:prSet>
      <dgm:spPr/>
      <dgm:t>
        <a:bodyPr/>
        <a:lstStyle/>
        <a:p>
          <a:endParaRPr lang="en-US"/>
        </a:p>
      </dgm:t>
    </dgm:pt>
    <dgm:pt modelId="{E9297C07-D7DA-4E25-891E-DB2BA62D2E8C}" type="pres">
      <dgm:prSet presAssocID="{DC0C7EB2-0278-4092-B631-9099AB0C7456}" presName="item2" presStyleLbl="node1" presStyleIdx="1" presStyleCnt="3">
        <dgm:presLayoutVars>
          <dgm:bulletEnabled val="1"/>
        </dgm:presLayoutVars>
      </dgm:prSet>
      <dgm:spPr/>
      <dgm:t>
        <a:bodyPr/>
        <a:lstStyle/>
        <a:p>
          <a:endParaRPr lang="en-US"/>
        </a:p>
      </dgm:t>
    </dgm:pt>
    <dgm:pt modelId="{89196A44-A22C-4313-87E5-2B0E124C6BC2}" type="pres">
      <dgm:prSet presAssocID="{7538D439-2B6A-4181-A3CE-388E093DB316}" presName="item3" presStyleLbl="node1" presStyleIdx="2" presStyleCnt="3">
        <dgm:presLayoutVars>
          <dgm:bulletEnabled val="1"/>
        </dgm:presLayoutVars>
      </dgm:prSet>
      <dgm:spPr/>
      <dgm:t>
        <a:bodyPr/>
        <a:lstStyle/>
        <a:p>
          <a:endParaRPr lang="en-US"/>
        </a:p>
      </dgm:t>
    </dgm:pt>
    <dgm:pt modelId="{9D3D4868-9DEE-4DFD-A626-EF558311675B}" type="pres">
      <dgm:prSet presAssocID="{C415F2CB-EBD6-4BDA-9678-C4D7B35BF469}" presName="funnel" presStyleLbl="trAlignAcc1" presStyleIdx="0" presStyleCnt="1"/>
      <dgm:spPr>
        <a:noFill/>
      </dgm:spPr>
    </dgm:pt>
  </dgm:ptLst>
  <dgm:cxnLst>
    <dgm:cxn modelId="{05E4529A-5CFB-429D-BDE7-664A4B222899}" type="presOf" srcId="{81E98ECD-53CE-41BA-A962-B6D001605A99}" destId="{89196A44-A22C-4313-87E5-2B0E124C6BC2}" srcOrd="0" destOrd="0" presId="urn:microsoft.com/office/officeart/2005/8/layout/funnel1"/>
    <dgm:cxn modelId="{6D8E610A-F0FE-4E17-AC2F-C9AD5C5D694C}" type="presOf" srcId="{DC0C7EB2-0278-4092-B631-9099AB0C7456}" destId="{065D7AB5-2A65-4E7C-BAA8-23923C3AE164}" srcOrd="0" destOrd="0" presId="urn:microsoft.com/office/officeart/2005/8/layout/funnel1"/>
    <dgm:cxn modelId="{324E7D1F-68DD-4E28-B576-8AC136612F6F}" type="presOf" srcId="{C415F2CB-EBD6-4BDA-9678-C4D7B35BF469}" destId="{A734F708-B5E6-483C-805E-A99F13EC9177}" srcOrd="0" destOrd="0" presId="urn:microsoft.com/office/officeart/2005/8/layout/funnel1"/>
    <dgm:cxn modelId="{6F734134-8FAB-4033-ADB0-057CAAC96C82}" srcId="{C415F2CB-EBD6-4BDA-9678-C4D7B35BF469}" destId="{7538D439-2B6A-4181-A3CE-388E093DB316}" srcOrd="3" destOrd="0" parTransId="{AC58BCD3-7408-47B5-A0F3-2D455E77DB67}" sibTransId="{D6CB2D2A-BB8A-46A7-992A-62A5280D3E5A}"/>
    <dgm:cxn modelId="{2C59B7C7-3641-4C67-93A9-F68E504B37FE}" type="presOf" srcId="{7538D439-2B6A-4181-A3CE-388E093DB316}" destId="{113BD05D-F717-4F4E-AD0F-12FF14AF7C65}" srcOrd="0" destOrd="0" presId="urn:microsoft.com/office/officeart/2005/8/layout/funnel1"/>
    <dgm:cxn modelId="{DAA6187B-6393-413D-83FC-2C5FE06D3E23}" srcId="{C415F2CB-EBD6-4BDA-9678-C4D7B35BF469}" destId="{E1B07632-1200-4CFA-8AA9-95B93624675E}" srcOrd="1" destOrd="0" parTransId="{220F754A-C1B6-4F47-8ACF-7500F3983FA3}" sibTransId="{D23D0E58-D6E7-47C6-9C50-FA8475AD8638}"/>
    <dgm:cxn modelId="{2481E285-A381-4CE4-8376-B2768A806C79}" srcId="{C415F2CB-EBD6-4BDA-9678-C4D7B35BF469}" destId="{81E98ECD-53CE-41BA-A962-B6D001605A99}" srcOrd="0" destOrd="0" parTransId="{9ABC8807-12A4-4C94-A3DE-64A76CEEE159}" sibTransId="{0BBCAD70-6E88-4A26-BEC5-70CC4E28BFC6}"/>
    <dgm:cxn modelId="{B143B5B2-44E1-462B-B220-7C76C3DD88F0}" type="presOf" srcId="{E1B07632-1200-4CFA-8AA9-95B93624675E}" destId="{E9297C07-D7DA-4E25-891E-DB2BA62D2E8C}" srcOrd="0" destOrd="0" presId="urn:microsoft.com/office/officeart/2005/8/layout/funnel1"/>
    <dgm:cxn modelId="{C2B70EE2-AC2F-4419-88F3-52D1650BB95C}" srcId="{C415F2CB-EBD6-4BDA-9678-C4D7B35BF469}" destId="{DC0C7EB2-0278-4092-B631-9099AB0C7456}" srcOrd="2" destOrd="0" parTransId="{D095E2A7-C2E4-4E51-8B91-C543CBF77BF9}" sibTransId="{C5E967CC-0D04-4C72-A78C-55D5E639DACE}"/>
    <dgm:cxn modelId="{61910E92-23B8-4927-BB87-6BE44724DC97}" type="presParOf" srcId="{A734F708-B5E6-483C-805E-A99F13EC9177}" destId="{2CA16BB8-8E70-4D23-996C-8DD2E89F4A42}" srcOrd="0" destOrd="0" presId="urn:microsoft.com/office/officeart/2005/8/layout/funnel1"/>
    <dgm:cxn modelId="{0777B657-6068-4BE7-A4B0-03724916D277}" type="presParOf" srcId="{A734F708-B5E6-483C-805E-A99F13EC9177}" destId="{1808087D-2ACA-46E6-8BB1-7577BC33C789}" srcOrd="1" destOrd="0" presId="urn:microsoft.com/office/officeart/2005/8/layout/funnel1"/>
    <dgm:cxn modelId="{71800873-4875-4FB6-B7D4-B37CD5D26CA0}" type="presParOf" srcId="{A734F708-B5E6-483C-805E-A99F13EC9177}" destId="{113BD05D-F717-4F4E-AD0F-12FF14AF7C65}" srcOrd="2" destOrd="0" presId="urn:microsoft.com/office/officeart/2005/8/layout/funnel1"/>
    <dgm:cxn modelId="{D2732D14-465A-471D-9DBD-69146BBB5E58}" type="presParOf" srcId="{A734F708-B5E6-483C-805E-A99F13EC9177}" destId="{065D7AB5-2A65-4E7C-BAA8-23923C3AE164}" srcOrd="3" destOrd="0" presId="urn:microsoft.com/office/officeart/2005/8/layout/funnel1"/>
    <dgm:cxn modelId="{738B63C1-DB34-4288-A88D-AC3D29B59271}" type="presParOf" srcId="{A734F708-B5E6-483C-805E-A99F13EC9177}" destId="{E9297C07-D7DA-4E25-891E-DB2BA62D2E8C}" srcOrd="4" destOrd="0" presId="urn:microsoft.com/office/officeart/2005/8/layout/funnel1"/>
    <dgm:cxn modelId="{0B10F216-7403-4120-9EDF-FE1ECBEB70ED}" type="presParOf" srcId="{A734F708-B5E6-483C-805E-A99F13EC9177}" destId="{89196A44-A22C-4313-87E5-2B0E124C6BC2}" srcOrd="5" destOrd="0" presId="urn:microsoft.com/office/officeart/2005/8/layout/funnel1"/>
    <dgm:cxn modelId="{2DD11648-768D-4675-84B3-6B3AED144820}" type="presParOf" srcId="{A734F708-B5E6-483C-805E-A99F13EC9177}" destId="{9D3D4868-9DEE-4DFD-A626-EF558311675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4212E619-97D4-444E-934C-D7D22F123A71}" type="doc">
      <dgm:prSet loTypeId="urn:microsoft.com/office/officeart/2005/8/layout/bList2" loCatId="picture" qsTypeId="urn:microsoft.com/office/officeart/2005/8/quickstyle/simple1" qsCatId="simple" csTypeId="urn:microsoft.com/office/officeart/2005/8/colors/accent1_2" csCatId="accent1" phldr="1"/>
      <dgm:spPr/>
    </dgm:pt>
    <dgm:pt modelId="{718CBE07-D7C2-4EAB-B634-210D628862EE}">
      <dgm:prSet phldrT="[Text]"/>
      <dgm:spPr/>
      <dgm:t>
        <a:bodyPr/>
        <a:lstStyle/>
        <a:p>
          <a:r>
            <a:rPr lang="en-US" b="0" dirty="0" smtClean="0"/>
            <a:t>Florida 2000: George W. Bush wins the state – and the presidency – by a margin of 537 votes.</a:t>
          </a:r>
          <a:endParaRPr lang="en-US" b="0" dirty="0"/>
        </a:p>
      </dgm:t>
    </dgm:pt>
    <dgm:pt modelId="{12F5AD33-D4A7-4D6A-8A06-D6942606FF26}" type="parTrans" cxnId="{CD6077A6-7B3C-4704-A380-3FFF6E89EED7}">
      <dgm:prSet/>
      <dgm:spPr/>
      <dgm:t>
        <a:bodyPr/>
        <a:lstStyle/>
        <a:p>
          <a:endParaRPr lang="en-US"/>
        </a:p>
      </dgm:t>
    </dgm:pt>
    <dgm:pt modelId="{72643E88-C96B-4556-9D0E-AE988162545B}" type="sibTrans" cxnId="{CD6077A6-7B3C-4704-A380-3FFF6E89EED7}">
      <dgm:prSet/>
      <dgm:spPr/>
      <dgm:t>
        <a:bodyPr/>
        <a:lstStyle/>
        <a:p>
          <a:endParaRPr lang="en-US"/>
        </a:p>
      </dgm:t>
    </dgm:pt>
    <dgm:pt modelId="{BC61E451-2A89-4628-B587-0F293107E9E1}">
      <dgm:prSet/>
      <dgm:spPr/>
      <dgm:t>
        <a:bodyPr/>
        <a:lstStyle/>
        <a:p>
          <a:r>
            <a:rPr lang="en-US" b="0" dirty="0" smtClean="0"/>
            <a:t>Washington 2004: Democrat Christine </a:t>
          </a:r>
          <a:r>
            <a:rPr lang="en-US" b="0" dirty="0" err="1" smtClean="0"/>
            <a:t>Gregoire</a:t>
          </a:r>
          <a:r>
            <a:rPr lang="en-US" b="0" dirty="0" smtClean="0"/>
            <a:t> becomes Governor by just 133 votes. </a:t>
          </a:r>
        </a:p>
      </dgm:t>
    </dgm:pt>
    <dgm:pt modelId="{BE77EFB9-3632-48EB-80CE-A395C2D8C0DC}" type="parTrans" cxnId="{9030538C-2285-498F-ADC6-1C6E78687636}">
      <dgm:prSet/>
      <dgm:spPr/>
      <dgm:t>
        <a:bodyPr/>
        <a:lstStyle/>
        <a:p>
          <a:endParaRPr lang="en-US"/>
        </a:p>
      </dgm:t>
    </dgm:pt>
    <dgm:pt modelId="{73797762-8179-4E4D-9373-2AAD3DFB7806}" type="sibTrans" cxnId="{9030538C-2285-498F-ADC6-1C6E78687636}">
      <dgm:prSet/>
      <dgm:spPr/>
      <dgm:t>
        <a:bodyPr/>
        <a:lstStyle/>
        <a:p>
          <a:endParaRPr lang="en-US"/>
        </a:p>
      </dgm:t>
    </dgm:pt>
    <dgm:pt modelId="{E43868B2-17E5-4A23-951B-1A3AB863E9F6}">
      <dgm:prSet/>
      <dgm:spPr/>
      <dgm:t>
        <a:bodyPr/>
        <a:lstStyle/>
        <a:p>
          <a:r>
            <a:rPr lang="en-US" b="0" dirty="0" smtClean="0"/>
            <a:t>Minnesota 2008: Al Franken is finally seated in the Senate with a victory by 312 votes.</a:t>
          </a:r>
          <a:endParaRPr lang="en-US" b="0" dirty="0"/>
        </a:p>
      </dgm:t>
    </dgm:pt>
    <dgm:pt modelId="{2AD58F40-6668-421F-A158-E34136E249A9}" type="parTrans" cxnId="{D3AB10A5-16C0-4520-BB2A-797390B59BC7}">
      <dgm:prSet/>
      <dgm:spPr/>
      <dgm:t>
        <a:bodyPr/>
        <a:lstStyle/>
        <a:p>
          <a:endParaRPr lang="en-US"/>
        </a:p>
      </dgm:t>
    </dgm:pt>
    <dgm:pt modelId="{2A3D520E-B5D0-4B16-8576-C8450ACA4E3E}" type="sibTrans" cxnId="{D3AB10A5-16C0-4520-BB2A-797390B59BC7}">
      <dgm:prSet/>
      <dgm:spPr/>
      <dgm:t>
        <a:bodyPr/>
        <a:lstStyle/>
        <a:p>
          <a:endParaRPr lang="en-US"/>
        </a:p>
      </dgm:t>
    </dgm:pt>
    <dgm:pt modelId="{B7EA0C17-424F-4BA3-8925-1A5A2ABEFF5A}">
      <dgm:prSet/>
      <dgm:spPr/>
      <dgm:t>
        <a:bodyPr/>
        <a:lstStyle/>
        <a:p>
          <a:r>
            <a:rPr lang="en-US" b="0" dirty="0" smtClean="0"/>
            <a:t>312 votes</a:t>
          </a:r>
          <a:endParaRPr lang="en-US" b="0" dirty="0"/>
        </a:p>
      </dgm:t>
    </dgm:pt>
    <dgm:pt modelId="{F8A584BA-79B9-4D70-8346-2C0C119DDF69}" type="parTrans" cxnId="{B75FE59A-3DEB-4364-BD88-0D77F68FCA6F}">
      <dgm:prSet/>
      <dgm:spPr/>
      <dgm:t>
        <a:bodyPr/>
        <a:lstStyle/>
        <a:p>
          <a:endParaRPr lang="en-US"/>
        </a:p>
      </dgm:t>
    </dgm:pt>
    <dgm:pt modelId="{956853A0-EB83-4359-A38E-28E3C417D2F7}" type="sibTrans" cxnId="{B75FE59A-3DEB-4364-BD88-0D77F68FCA6F}">
      <dgm:prSet/>
      <dgm:spPr/>
      <dgm:t>
        <a:bodyPr/>
        <a:lstStyle/>
        <a:p>
          <a:endParaRPr lang="en-US"/>
        </a:p>
      </dgm:t>
    </dgm:pt>
    <dgm:pt modelId="{234888D7-5B81-43F9-B7C4-224D4C42ACA3}">
      <dgm:prSet/>
      <dgm:spPr/>
      <dgm:t>
        <a:bodyPr/>
        <a:lstStyle/>
        <a:p>
          <a:r>
            <a:rPr lang="en-US" b="0" dirty="0" smtClean="0"/>
            <a:t>133 votes</a:t>
          </a:r>
        </a:p>
      </dgm:t>
    </dgm:pt>
    <dgm:pt modelId="{A25D1594-5705-46E6-8652-400E91FA95B9}" type="parTrans" cxnId="{849C3ABE-19DB-41E6-8945-D5CA1C580E3C}">
      <dgm:prSet/>
      <dgm:spPr/>
      <dgm:t>
        <a:bodyPr/>
        <a:lstStyle/>
        <a:p>
          <a:endParaRPr lang="en-US"/>
        </a:p>
      </dgm:t>
    </dgm:pt>
    <dgm:pt modelId="{935183D9-9A6F-4A58-96DC-09D7F6ED7377}" type="sibTrans" cxnId="{849C3ABE-19DB-41E6-8945-D5CA1C580E3C}">
      <dgm:prSet/>
      <dgm:spPr/>
      <dgm:t>
        <a:bodyPr/>
        <a:lstStyle/>
        <a:p>
          <a:endParaRPr lang="en-US"/>
        </a:p>
      </dgm:t>
    </dgm:pt>
    <dgm:pt modelId="{8055F6D5-AC85-48C4-A2F4-1C5C32D5420B}">
      <dgm:prSet phldrT="[Text]"/>
      <dgm:spPr/>
      <dgm:t>
        <a:bodyPr/>
        <a:lstStyle/>
        <a:p>
          <a:r>
            <a:rPr lang="en-US" b="0" dirty="0" smtClean="0"/>
            <a:t>537 votes </a:t>
          </a:r>
          <a:endParaRPr lang="en-US" b="0" dirty="0"/>
        </a:p>
      </dgm:t>
    </dgm:pt>
    <dgm:pt modelId="{3F0E3824-3B6F-4911-AEA3-9C4B87F838D2}" type="parTrans" cxnId="{2F53DEB4-97F4-4633-9324-F0088E377AB7}">
      <dgm:prSet/>
      <dgm:spPr/>
      <dgm:t>
        <a:bodyPr/>
        <a:lstStyle/>
        <a:p>
          <a:endParaRPr lang="en-US"/>
        </a:p>
      </dgm:t>
    </dgm:pt>
    <dgm:pt modelId="{A020D584-4DF4-4E9D-ABB6-4DA286577229}" type="sibTrans" cxnId="{2F53DEB4-97F4-4633-9324-F0088E377AB7}">
      <dgm:prSet/>
      <dgm:spPr/>
      <dgm:t>
        <a:bodyPr/>
        <a:lstStyle/>
        <a:p>
          <a:endParaRPr lang="en-US"/>
        </a:p>
      </dgm:t>
    </dgm:pt>
    <dgm:pt modelId="{5F74001A-8BC6-4317-8187-29484A657BA4}" type="pres">
      <dgm:prSet presAssocID="{4212E619-97D4-444E-934C-D7D22F123A71}" presName="diagram" presStyleCnt="0">
        <dgm:presLayoutVars>
          <dgm:dir/>
          <dgm:animLvl val="lvl"/>
          <dgm:resizeHandles val="exact"/>
        </dgm:presLayoutVars>
      </dgm:prSet>
      <dgm:spPr/>
    </dgm:pt>
    <dgm:pt modelId="{41013856-C236-473D-9C66-F58C5557CE76}" type="pres">
      <dgm:prSet presAssocID="{718CBE07-D7C2-4EAB-B634-210D628862EE}" presName="compNode" presStyleCnt="0"/>
      <dgm:spPr/>
    </dgm:pt>
    <dgm:pt modelId="{677AF289-287D-4E21-96E8-7E98D31E106B}" type="pres">
      <dgm:prSet presAssocID="{718CBE07-D7C2-4EAB-B634-210D628862EE}" presName="childRect" presStyleLbl="bgAcc1" presStyleIdx="0" presStyleCnt="3">
        <dgm:presLayoutVars>
          <dgm:bulletEnabled val="1"/>
        </dgm:presLayoutVars>
      </dgm:prSet>
      <dgm:spPr/>
      <dgm:t>
        <a:bodyPr/>
        <a:lstStyle/>
        <a:p>
          <a:endParaRPr lang="en-US"/>
        </a:p>
      </dgm:t>
    </dgm:pt>
    <dgm:pt modelId="{1985D7D8-158F-4709-A036-4F5EA24FCB52}" type="pres">
      <dgm:prSet presAssocID="{718CBE07-D7C2-4EAB-B634-210D628862EE}" presName="parentText" presStyleLbl="node1" presStyleIdx="0" presStyleCnt="0">
        <dgm:presLayoutVars>
          <dgm:chMax val="0"/>
          <dgm:bulletEnabled val="1"/>
        </dgm:presLayoutVars>
      </dgm:prSet>
      <dgm:spPr/>
      <dgm:t>
        <a:bodyPr/>
        <a:lstStyle/>
        <a:p>
          <a:endParaRPr lang="en-US"/>
        </a:p>
      </dgm:t>
    </dgm:pt>
    <dgm:pt modelId="{77BAABB3-21A5-45A3-99C3-49EBD6C4A199}" type="pres">
      <dgm:prSet presAssocID="{718CBE07-D7C2-4EAB-B634-210D628862EE}" presName="parentRect" presStyleLbl="alignNode1" presStyleIdx="0" presStyleCnt="3"/>
      <dgm:spPr/>
      <dgm:t>
        <a:bodyPr/>
        <a:lstStyle/>
        <a:p>
          <a:endParaRPr lang="en-US"/>
        </a:p>
      </dgm:t>
    </dgm:pt>
    <dgm:pt modelId="{16AE3F2C-20BB-4065-9046-610F23EB2D00}" type="pres">
      <dgm:prSet presAssocID="{718CBE07-D7C2-4EAB-B634-210D628862EE}"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6000" b="-16000"/>
          </a:stretch>
        </a:blipFill>
      </dgm:spPr>
    </dgm:pt>
    <dgm:pt modelId="{3D78ACF9-C049-4880-8F9F-0D4AA28AD010}" type="pres">
      <dgm:prSet presAssocID="{72643E88-C96B-4556-9D0E-AE988162545B}" presName="sibTrans" presStyleLbl="sibTrans2D1" presStyleIdx="0" presStyleCnt="0"/>
      <dgm:spPr/>
      <dgm:t>
        <a:bodyPr/>
        <a:lstStyle/>
        <a:p>
          <a:endParaRPr lang="en-US"/>
        </a:p>
      </dgm:t>
    </dgm:pt>
    <dgm:pt modelId="{4AE0EF4D-420B-472A-B23D-BD7B1E6F4E11}" type="pres">
      <dgm:prSet presAssocID="{BC61E451-2A89-4628-B587-0F293107E9E1}" presName="compNode" presStyleCnt="0"/>
      <dgm:spPr/>
    </dgm:pt>
    <dgm:pt modelId="{41A2DF80-498D-45D8-B550-7E8FF47D1CFA}" type="pres">
      <dgm:prSet presAssocID="{BC61E451-2A89-4628-B587-0F293107E9E1}" presName="childRect" presStyleLbl="bgAcc1" presStyleIdx="1" presStyleCnt="3">
        <dgm:presLayoutVars>
          <dgm:bulletEnabled val="1"/>
        </dgm:presLayoutVars>
      </dgm:prSet>
      <dgm:spPr/>
      <dgm:t>
        <a:bodyPr/>
        <a:lstStyle/>
        <a:p>
          <a:endParaRPr lang="en-US"/>
        </a:p>
      </dgm:t>
    </dgm:pt>
    <dgm:pt modelId="{1F89A2A6-B907-4B35-B4C7-B234B557137A}" type="pres">
      <dgm:prSet presAssocID="{BC61E451-2A89-4628-B587-0F293107E9E1}" presName="parentText" presStyleLbl="node1" presStyleIdx="0" presStyleCnt="0">
        <dgm:presLayoutVars>
          <dgm:chMax val="0"/>
          <dgm:bulletEnabled val="1"/>
        </dgm:presLayoutVars>
      </dgm:prSet>
      <dgm:spPr/>
      <dgm:t>
        <a:bodyPr/>
        <a:lstStyle/>
        <a:p>
          <a:endParaRPr lang="en-US"/>
        </a:p>
      </dgm:t>
    </dgm:pt>
    <dgm:pt modelId="{604B0D05-8B29-4975-83DD-E07305FAF076}" type="pres">
      <dgm:prSet presAssocID="{BC61E451-2A89-4628-B587-0F293107E9E1}" presName="parentRect" presStyleLbl="alignNode1" presStyleIdx="1" presStyleCnt="3"/>
      <dgm:spPr/>
      <dgm:t>
        <a:bodyPr/>
        <a:lstStyle/>
        <a:p>
          <a:endParaRPr lang="en-US"/>
        </a:p>
      </dgm:t>
    </dgm:pt>
    <dgm:pt modelId="{79BEAEE6-5DBF-48C3-AF04-D7D71BCB3FA0}" type="pres">
      <dgm:prSet presAssocID="{BC61E451-2A89-4628-B587-0F293107E9E1}"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8F1214DA-5123-4664-8E5E-C73A908C8C45}" type="pres">
      <dgm:prSet presAssocID="{73797762-8179-4E4D-9373-2AAD3DFB7806}" presName="sibTrans" presStyleLbl="sibTrans2D1" presStyleIdx="0" presStyleCnt="0"/>
      <dgm:spPr/>
      <dgm:t>
        <a:bodyPr/>
        <a:lstStyle/>
        <a:p>
          <a:endParaRPr lang="en-US"/>
        </a:p>
      </dgm:t>
    </dgm:pt>
    <dgm:pt modelId="{059E8970-E9FE-4C3B-BC35-69F40697E38D}" type="pres">
      <dgm:prSet presAssocID="{E43868B2-17E5-4A23-951B-1A3AB863E9F6}" presName="compNode" presStyleCnt="0"/>
      <dgm:spPr/>
    </dgm:pt>
    <dgm:pt modelId="{1B0F5840-170D-472F-8A3A-1B0A5AEC7DC8}" type="pres">
      <dgm:prSet presAssocID="{E43868B2-17E5-4A23-951B-1A3AB863E9F6}" presName="childRect" presStyleLbl="bgAcc1" presStyleIdx="2" presStyleCnt="3">
        <dgm:presLayoutVars>
          <dgm:bulletEnabled val="1"/>
        </dgm:presLayoutVars>
      </dgm:prSet>
      <dgm:spPr/>
      <dgm:t>
        <a:bodyPr/>
        <a:lstStyle/>
        <a:p>
          <a:endParaRPr lang="en-US"/>
        </a:p>
      </dgm:t>
    </dgm:pt>
    <dgm:pt modelId="{98D0B73C-480B-4EF7-970D-B3BE28307917}" type="pres">
      <dgm:prSet presAssocID="{E43868B2-17E5-4A23-951B-1A3AB863E9F6}" presName="parentText" presStyleLbl="node1" presStyleIdx="0" presStyleCnt="0">
        <dgm:presLayoutVars>
          <dgm:chMax val="0"/>
          <dgm:bulletEnabled val="1"/>
        </dgm:presLayoutVars>
      </dgm:prSet>
      <dgm:spPr/>
      <dgm:t>
        <a:bodyPr/>
        <a:lstStyle/>
        <a:p>
          <a:endParaRPr lang="en-US"/>
        </a:p>
      </dgm:t>
    </dgm:pt>
    <dgm:pt modelId="{14637102-71FF-44D8-8EDE-738162144C85}" type="pres">
      <dgm:prSet presAssocID="{E43868B2-17E5-4A23-951B-1A3AB863E9F6}" presName="parentRect" presStyleLbl="alignNode1" presStyleIdx="2" presStyleCnt="3"/>
      <dgm:spPr/>
      <dgm:t>
        <a:bodyPr/>
        <a:lstStyle/>
        <a:p>
          <a:endParaRPr lang="en-US"/>
        </a:p>
      </dgm:t>
    </dgm:pt>
    <dgm:pt modelId="{C057CF78-B58B-4E39-8F50-A5A6CC83AC16}" type="pres">
      <dgm:prSet presAssocID="{E43868B2-17E5-4A23-951B-1A3AB863E9F6}"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3000" b="-13000"/>
          </a:stretch>
        </a:blipFill>
      </dgm:spPr>
    </dgm:pt>
  </dgm:ptLst>
  <dgm:cxnLst>
    <dgm:cxn modelId="{04FEB8D9-EAC7-40A9-8BF3-8880AA5FBD11}" type="presOf" srcId="{73797762-8179-4E4D-9373-2AAD3DFB7806}" destId="{8F1214DA-5123-4664-8E5E-C73A908C8C45}" srcOrd="0" destOrd="0" presId="urn:microsoft.com/office/officeart/2005/8/layout/bList2"/>
    <dgm:cxn modelId="{2F53DEB4-97F4-4633-9324-F0088E377AB7}" srcId="{718CBE07-D7C2-4EAB-B634-210D628862EE}" destId="{8055F6D5-AC85-48C4-A2F4-1C5C32D5420B}" srcOrd="0" destOrd="0" parTransId="{3F0E3824-3B6F-4911-AEA3-9C4B87F838D2}" sibTransId="{A020D584-4DF4-4E9D-ABB6-4DA286577229}"/>
    <dgm:cxn modelId="{B75FE59A-3DEB-4364-BD88-0D77F68FCA6F}" srcId="{E43868B2-17E5-4A23-951B-1A3AB863E9F6}" destId="{B7EA0C17-424F-4BA3-8925-1A5A2ABEFF5A}" srcOrd="0" destOrd="0" parTransId="{F8A584BA-79B9-4D70-8346-2C0C119DDF69}" sibTransId="{956853A0-EB83-4359-A38E-28E3C417D2F7}"/>
    <dgm:cxn modelId="{D37785A5-1140-43B6-B95A-C7743A965114}" type="presOf" srcId="{234888D7-5B81-43F9-B7C4-224D4C42ACA3}" destId="{41A2DF80-498D-45D8-B550-7E8FF47D1CFA}" srcOrd="0" destOrd="0" presId="urn:microsoft.com/office/officeart/2005/8/layout/bList2"/>
    <dgm:cxn modelId="{8256EA54-52A6-41EC-8F38-C97CE55B3B50}" type="presOf" srcId="{E43868B2-17E5-4A23-951B-1A3AB863E9F6}" destId="{98D0B73C-480B-4EF7-970D-B3BE28307917}" srcOrd="0" destOrd="0" presId="urn:microsoft.com/office/officeart/2005/8/layout/bList2"/>
    <dgm:cxn modelId="{9030538C-2285-498F-ADC6-1C6E78687636}" srcId="{4212E619-97D4-444E-934C-D7D22F123A71}" destId="{BC61E451-2A89-4628-B587-0F293107E9E1}" srcOrd="1" destOrd="0" parTransId="{BE77EFB9-3632-48EB-80CE-A395C2D8C0DC}" sibTransId="{73797762-8179-4E4D-9373-2AAD3DFB7806}"/>
    <dgm:cxn modelId="{82801864-0525-4D74-B698-51E19644781B}" type="presOf" srcId="{B7EA0C17-424F-4BA3-8925-1A5A2ABEFF5A}" destId="{1B0F5840-170D-472F-8A3A-1B0A5AEC7DC8}" srcOrd="0" destOrd="0" presId="urn:microsoft.com/office/officeart/2005/8/layout/bList2"/>
    <dgm:cxn modelId="{6BF053BC-A2F0-40CE-AA6E-E9E26B0E2A2B}" type="presOf" srcId="{718CBE07-D7C2-4EAB-B634-210D628862EE}" destId="{1985D7D8-158F-4709-A036-4F5EA24FCB52}" srcOrd="0" destOrd="0" presId="urn:microsoft.com/office/officeart/2005/8/layout/bList2"/>
    <dgm:cxn modelId="{D3AB10A5-16C0-4520-BB2A-797390B59BC7}" srcId="{4212E619-97D4-444E-934C-D7D22F123A71}" destId="{E43868B2-17E5-4A23-951B-1A3AB863E9F6}" srcOrd="2" destOrd="0" parTransId="{2AD58F40-6668-421F-A158-E34136E249A9}" sibTransId="{2A3D520E-B5D0-4B16-8576-C8450ACA4E3E}"/>
    <dgm:cxn modelId="{2F04F307-4B82-4FDA-AE94-5EFF805A569D}" type="presOf" srcId="{BC61E451-2A89-4628-B587-0F293107E9E1}" destId="{1F89A2A6-B907-4B35-B4C7-B234B557137A}" srcOrd="0" destOrd="0" presId="urn:microsoft.com/office/officeart/2005/8/layout/bList2"/>
    <dgm:cxn modelId="{895B4B88-5393-48A9-8D85-9FDF2AF9A840}" type="presOf" srcId="{4212E619-97D4-444E-934C-D7D22F123A71}" destId="{5F74001A-8BC6-4317-8187-29484A657BA4}" srcOrd="0" destOrd="0" presId="urn:microsoft.com/office/officeart/2005/8/layout/bList2"/>
    <dgm:cxn modelId="{C9F99460-CD5D-4179-B97A-855D8EC8C3AA}" type="presOf" srcId="{E43868B2-17E5-4A23-951B-1A3AB863E9F6}" destId="{14637102-71FF-44D8-8EDE-738162144C85}" srcOrd="1" destOrd="0" presId="urn:microsoft.com/office/officeart/2005/8/layout/bList2"/>
    <dgm:cxn modelId="{849C3ABE-19DB-41E6-8945-D5CA1C580E3C}" srcId="{BC61E451-2A89-4628-B587-0F293107E9E1}" destId="{234888D7-5B81-43F9-B7C4-224D4C42ACA3}" srcOrd="0" destOrd="0" parTransId="{A25D1594-5705-46E6-8652-400E91FA95B9}" sibTransId="{935183D9-9A6F-4A58-96DC-09D7F6ED7377}"/>
    <dgm:cxn modelId="{DF8CD393-268C-4D0C-9830-1AC2D1D31978}" type="presOf" srcId="{BC61E451-2A89-4628-B587-0F293107E9E1}" destId="{604B0D05-8B29-4975-83DD-E07305FAF076}" srcOrd="1" destOrd="0" presId="urn:microsoft.com/office/officeart/2005/8/layout/bList2"/>
    <dgm:cxn modelId="{63C99AED-7F7B-4A46-B5CF-BB7F67D3A395}" type="presOf" srcId="{72643E88-C96B-4556-9D0E-AE988162545B}" destId="{3D78ACF9-C049-4880-8F9F-0D4AA28AD010}" srcOrd="0" destOrd="0" presId="urn:microsoft.com/office/officeart/2005/8/layout/bList2"/>
    <dgm:cxn modelId="{361090BC-BAD1-4268-B347-5B2B7ED007EC}" type="presOf" srcId="{8055F6D5-AC85-48C4-A2F4-1C5C32D5420B}" destId="{677AF289-287D-4E21-96E8-7E98D31E106B}" srcOrd="0" destOrd="0" presId="urn:microsoft.com/office/officeart/2005/8/layout/bList2"/>
    <dgm:cxn modelId="{F29A23D6-36F2-4B17-A914-877D3EE51CA5}" type="presOf" srcId="{718CBE07-D7C2-4EAB-B634-210D628862EE}" destId="{77BAABB3-21A5-45A3-99C3-49EBD6C4A199}" srcOrd="1" destOrd="0" presId="urn:microsoft.com/office/officeart/2005/8/layout/bList2"/>
    <dgm:cxn modelId="{CD6077A6-7B3C-4704-A380-3FFF6E89EED7}" srcId="{4212E619-97D4-444E-934C-D7D22F123A71}" destId="{718CBE07-D7C2-4EAB-B634-210D628862EE}" srcOrd="0" destOrd="0" parTransId="{12F5AD33-D4A7-4D6A-8A06-D6942606FF26}" sibTransId="{72643E88-C96B-4556-9D0E-AE988162545B}"/>
    <dgm:cxn modelId="{602DF00F-7E3F-4A9F-9376-2D22C8526217}" type="presParOf" srcId="{5F74001A-8BC6-4317-8187-29484A657BA4}" destId="{41013856-C236-473D-9C66-F58C5557CE76}" srcOrd="0" destOrd="0" presId="urn:microsoft.com/office/officeart/2005/8/layout/bList2"/>
    <dgm:cxn modelId="{8F007B60-A31C-45E0-A9AC-E353F00C939F}" type="presParOf" srcId="{41013856-C236-473D-9C66-F58C5557CE76}" destId="{677AF289-287D-4E21-96E8-7E98D31E106B}" srcOrd="0" destOrd="0" presId="urn:microsoft.com/office/officeart/2005/8/layout/bList2"/>
    <dgm:cxn modelId="{E0EB8174-D1FE-4157-91D0-AB2ABA62431B}" type="presParOf" srcId="{41013856-C236-473D-9C66-F58C5557CE76}" destId="{1985D7D8-158F-4709-A036-4F5EA24FCB52}" srcOrd="1" destOrd="0" presId="urn:microsoft.com/office/officeart/2005/8/layout/bList2"/>
    <dgm:cxn modelId="{72A9AC3A-3A5A-4455-9EC7-5085E20E3D02}" type="presParOf" srcId="{41013856-C236-473D-9C66-F58C5557CE76}" destId="{77BAABB3-21A5-45A3-99C3-49EBD6C4A199}" srcOrd="2" destOrd="0" presId="urn:microsoft.com/office/officeart/2005/8/layout/bList2"/>
    <dgm:cxn modelId="{9F7AB238-CFAA-4D95-AC2A-571BFC7EBF2B}" type="presParOf" srcId="{41013856-C236-473D-9C66-F58C5557CE76}" destId="{16AE3F2C-20BB-4065-9046-610F23EB2D00}" srcOrd="3" destOrd="0" presId="urn:microsoft.com/office/officeart/2005/8/layout/bList2"/>
    <dgm:cxn modelId="{0E864B68-AA54-444F-84B7-67C7A0FF0868}" type="presParOf" srcId="{5F74001A-8BC6-4317-8187-29484A657BA4}" destId="{3D78ACF9-C049-4880-8F9F-0D4AA28AD010}" srcOrd="1" destOrd="0" presId="urn:microsoft.com/office/officeart/2005/8/layout/bList2"/>
    <dgm:cxn modelId="{A576519C-660B-4D2C-8FCE-A909BAB1E2F2}" type="presParOf" srcId="{5F74001A-8BC6-4317-8187-29484A657BA4}" destId="{4AE0EF4D-420B-472A-B23D-BD7B1E6F4E11}" srcOrd="2" destOrd="0" presId="urn:microsoft.com/office/officeart/2005/8/layout/bList2"/>
    <dgm:cxn modelId="{2DF3C769-1BEA-4312-B5DC-C533753F93B0}" type="presParOf" srcId="{4AE0EF4D-420B-472A-B23D-BD7B1E6F4E11}" destId="{41A2DF80-498D-45D8-B550-7E8FF47D1CFA}" srcOrd="0" destOrd="0" presId="urn:microsoft.com/office/officeart/2005/8/layout/bList2"/>
    <dgm:cxn modelId="{4B89811E-A2B2-4E6C-89B2-70353EEA350D}" type="presParOf" srcId="{4AE0EF4D-420B-472A-B23D-BD7B1E6F4E11}" destId="{1F89A2A6-B907-4B35-B4C7-B234B557137A}" srcOrd="1" destOrd="0" presId="urn:microsoft.com/office/officeart/2005/8/layout/bList2"/>
    <dgm:cxn modelId="{4F11A89C-CBCC-4447-9F82-67CB0355CBFB}" type="presParOf" srcId="{4AE0EF4D-420B-472A-B23D-BD7B1E6F4E11}" destId="{604B0D05-8B29-4975-83DD-E07305FAF076}" srcOrd="2" destOrd="0" presId="urn:microsoft.com/office/officeart/2005/8/layout/bList2"/>
    <dgm:cxn modelId="{3AB57360-6F15-4396-A3E3-148645BC13DA}" type="presParOf" srcId="{4AE0EF4D-420B-472A-B23D-BD7B1E6F4E11}" destId="{79BEAEE6-5DBF-48C3-AF04-D7D71BCB3FA0}" srcOrd="3" destOrd="0" presId="urn:microsoft.com/office/officeart/2005/8/layout/bList2"/>
    <dgm:cxn modelId="{058FE77C-DB58-42FF-9E0E-88D6340EEBED}" type="presParOf" srcId="{5F74001A-8BC6-4317-8187-29484A657BA4}" destId="{8F1214DA-5123-4664-8E5E-C73A908C8C45}" srcOrd="3" destOrd="0" presId="urn:microsoft.com/office/officeart/2005/8/layout/bList2"/>
    <dgm:cxn modelId="{C1C77CC2-A85D-458F-9300-6A2ECE4B1165}" type="presParOf" srcId="{5F74001A-8BC6-4317-8187-29484A657BA4}" destId="{059E8970-E9FE-4C3B-BC35-69F40697E38D}" srcOrd="4" destOrd="0" presId="urn:microsoft.com/office/officeart/2005/8/layout/bList2"/>
    <dgm:cxn modelId="{5AD8DF8B-29D3-4A18-B100-535D6070ED8C}" type="presParOf" srcId="{059E8970-E9FE-4C3B-BC35-69F40697E38D}" destId="{1B0F5840-170D-472F-8A3A-1B0A5AEC7DC8}" srcOrd="0" destOrd="0" presId="urn:microsoft.com/office/officeart/2005/8/layout/bList2"/>
    <dgm:cxn modelId="{81007B82-F19B-4A6E-8074-EA451B7F87D4}" type="presParOf" srcId="{059E8970-E9FE-4C3B-BC35-69F40697E38D}" destId="{98D0B73C-480B-4EF7-970D-B3BE28307917}" srcOrd="1" destOrd="0" presId="urn:microsoft.com/office/officeart/2005/8/layout/bList2"/>
    <dgm:cxn modelId="{FE390960-AE78-4523-AC05-87DBADCA4286}" type="presParOf" srcId="{059E8970-E9FE-4C3B-BC35-69F40697E38D}" destId="{14637102-71FF-44D8-8EDE-738162144C85}" srcOrd="2" destOrd="0" presId="urn:microsoft.com/office/officeart/2005/8/layout/bList2"/>
    <dgm:cxn modelId="{FA2B1A3E-D34B-4D07-BB95-B71A9F4D4917}" type="presParOf" srcId="{059E8970-E9FE-4C3B-BC35-69F40697E38D}" destId="{C057CF78-B58B-4E39-8F50-A5A6CC83AC1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D2B13-E1A9-42B8-9B6E-19E0BCF2DACB}">
      <dsp:nvSpPr>
        <dsp:cNvPr id="0" name=""/>
        <dsp:cNvSpPr/>
      </dsp:nvSpPr>
      <dsp:spPr>
        <a:xfrm>
          <a:off x="33" y="0"/>
          <a:ext cx="2103119" cy="3994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150,000 </a:t>
          </a:r>
          <a:endParaRPr lang="en-US" sz="3300" kern="1200" dirty="0"/>
        </a:p>
      </dsp:txBody>
      <dsp:txXfrm>
        <a:off x="33" y="0"/>
        <a:ext cx="2103119" cy="1198245"/>
      </dsp:txXfrm>
    </dsp:sp>
    <dsp:sp modelId="{5B1B43D6-B440-4879-8806-576BC0F7A515}">
      <dsp:nvSpPr>
        <dsp:cNvPr id="0" name=""/>
        <dsp:cNvSpPr/>
      </dsp:nvSpPr>
      <dsp:spPr>
        <a:xfrm>
          <a:off x="30" y="1199512"/>
          <a:ext cx="2103124" cy="259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Voters used votefromabroad.org to request their ballots</a:t>
          </a:r>
          <a:endParaRPr lang="en-US" sz="2100" kern="1200" dirty="0"/>
        </a:p>
      </dsp:txBody>
      <dsp:txXfrm>
        <a:off x="61628" y="1261110"/>
        <a:ext cx="1979928" cy="2470466"/>
      </dsp:txXfrm>
    </dsp:sp>
    <dsp:sp modelId="{5ACB9436-367B-4136-AD57-244D87B5AEF7}">
      <dsp:nvSpPr>
        <dsp:cNvPr id="0" name=""/>
        <dsp:cNvSpPr/>
      </dsp:nvSpPr>
      <dsp:spPr>
        <a:xfrm>
          <a:off x="2192036" y="0"/>
          <a:ext cx="2103119" cy="3994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120,000</a:t>
          </a:r>
          <a:endParaRPr lang="en-US" sz="3200" kern="1200" dirty="0"/>
        </a:p>
      </dsp:txBody>
      <dsp:txXfrm>
        <a:off x="2192036" y="0"/>
        <a:ext cx="2103119" cy="1198245"/>
      </dsp:txXfrm>
    </dsp:sp>
    <dsp:sp modelId="{C3F185E4-F9C4-471F-AED4-58BD9385E6B4}">
      <dsp:nvSpPr>
        <dsp:cNvPr id="0" name=""/>
        <dsp:cNvSpPr/>
      </dsp:nvSpPr>
      <dsp:spPr>
        <a:xfrm>
          <a:off x="2192034" y="1199512"/>
          <a:ext cx="2103124" cy="259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Phone bank calls made to Americans abroad to assist in ballot requests</a:t>
          </a:r>
          <a:endParaRPr lang="en-US" sz="2100" kern="1200" dirty="0"/>
        </a:p>
      </dsp:txBody>
      <dsp:txXfrm>
        <a:off x="2253632" y="1261110"/>
        <a:ext cx="1979928" cy="2470466"/>
      </dsp:txXfrm>
    </dsp:sp>
    <dsp:sp modelId="{A48B4ED1-F3D0-421E-974B-054EC94A2E64}">
      <dsp:nvSpPr>
        <dsp:cNvPr id="0" name=""/>
        <dsp:cNvSpPr/>
      </dsp:nvSpPr>
      <dsp:spPr>
        <a:xfrm>
          <a:off x="4384040" y="0"/>
          <a:ext cx="2103119" cy="3994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2,500,000</a:t>
          </a:r>
          <a:endParaRPr lang="en-US" sz="3100" kern="1200" dirty="0"/>
        </a:p>
      </dsp:txBody>
      <dsp:txXfrm>
        <a:off x="4384040" y="0"/>
        <a:ext cx="2103119" cy="1198245"/>
      </dsp:txXfrm>
    </dsp:sp>
    <dsp:sp modelId="{8B9D987E-2F5F-4782-9D22-9AE7F0BD738D}">
      <dsp:nvSpPr>
        <dsp:cNvPr id="0" name=""/>
        <dsp:cNvSpPr/>
      </dsp:nvSpPr>
      <dsp:spPr>
        <a:xfrm>
          <a:off x="4384037" y="1199512"/>
          <a:ext cx="2103124" cy="259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Voters reached by Facebook ads</a:t>
          </a:r>
          <a:endParaRPr lang="en-US" sz="2100" kern="1200" dirty="0"/>
        </a:p>
      </dsp:txBody>
      <dsp:txXfrm>
        <a:off x="4445635" y="1261110"/>
        <a:ext cx="1979928" cy="2470466"/>
      </dsp:txXfrm>
    </dsp:sp>
    <dsp:sp modelId="{B2977C0D-6DFF-4930-808D-CF6909FA8915}">
      <dsp:nvSpPr>
        <dsp:cNvPr id="0" name=""/>
        <dsp:cNvSpPr/>
      </dsp:nvSpPr>
      <dsp:spPr>
        <a:xfrm>
          <a:off x="6576043" y="0"/>
          <a:ext cx="2103119" cy="3994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30,000</a:t>
          </a:r>
          <a:endParaRPr lang="en-US" sz="3000" kern="1200" dirty="0"/>
        </a:p>
      </dsp:txBody>
      <dsp:txXfrm>
        <a:off x="6576043" y="0"/>
        <a:ext cx="2103119" cy="1198245"/>
      </dsp:txXfrm>
    </dsp:sp>
    <dsp:sp modelId="{7A4927CF-9BA2-4849-97A6-8CC28D88133F}">
      <dsp:nvSpPr>
        <dsp:cNvPr id="0" name=""/>
        <dsp:cNvSpPr/>
      </dsp:nvSpPr>
      <dsp:spPr>
        <a:xfrm>
          <a:off x="6576041" y="1199512"/>
          <a:ext cx="2103124" cy="259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Voters reached by our 24/7 online voter help desk</a:t>
          </a:r>
          <a:endParaRPr lang="en-US" sz="2100" kern="1200" dirty="0"/>
        </a:p>
      </dsp:txBody>
      <dsp:txXfrm>
        <a:off x="6637639" y="1261110"/>
        <a:ext cx="1979928" cy="2470466"/>
      </dsp:txXfrm>
    </dsp:sp>
    <dsp:sp modelId="{31612C4E-1738-4131-A5BA-36317E84875D}">
      <dsp:nvSpPr>
        <dsp:cNvPr id="0" name=""/>
        <dsp:cNvSpPr/>
      </dsp:nvSpPr>
      <dsp:spPr>
        <a:xfrm>
          <a:off x="8768047" y="0"/>
          <a:ext cx="2103119" cy="39941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3,000</a:t>
          </a:r>
          <a:endParaRPr lang="en-US" sz="3000" kern="1200" dirty="0"/>
        </a:p>
      </dsp:txBody>
      <dsp:txXfrm>
        <a:off x="8768047" y="0"/>
        <a:ext cx="2103119" cy="1198245"/>
      </dsp:txXfrm>
    </dsp:sp>
    <dsp:sp modelId="{5A7A5908-CF92-4F9F-AD0C-65A30814BDA8}">
      <dsp:nvSpPr>
        <dsp:cNvPr id="0" name=""/>
        <dsp:cNvSpPr/>
      </dsp:nvSpPr>
      <dsp:spPr>
        <a:xfrm>
          <a:off x="8768044" y="1199512"/>
          <a:ext cx="2103124" cy="2593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en-US" sz="2100" kern="1200" dirty="0" smtClean="0"/>
            <a:t>Voters engaged in five Global Town Halls with candidates</a:t>
          </a:r>
          <a:endParaRPr lang="en-US" sz="2100" kern="1200" dirty="0"/>
        </a:p>
      </dsp:txBody>
      <dsp:txXfrm>
        <a:off x="8829642" y="1261110"/>
        <a:ext cx="1979928" cy="2470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7009-73C2-40CF-AD57-4EC362C83663}">
      <dsp:nvSpPr>
        <dsp:cNvPr id="0" name=""/>
        <dsp:cNvSpPr/>
      </dsp:nvSpPr>
      <dsp:spPr>
        <a:xfrm>
          <a:off x="205442" y="3214"/>
          <a:ext cx="2198015" cy="188395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FF683240-7BEF-440E-9353-51F57573DE45}">
      <dsp:nvSpPr>
        <dsp:cNvPr id="0" name=""/>
        <dsp:cNvSpPr/>
      </dsp:nvSpPr>
      <dsp:spPr>
        <a:xfrm>
          <a:off x="205442" y="1321986"/>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b="0" i="0" kern="1200" dirty="0" smtClean="0"/>
            <a:t>Edith </a:t>
          </a:r>
          <a:r>
            <a:rPr lang="en-US" sz="1300" b="0" i="0" kern="1200" dirty="0" err="1" smtClean="0"/>
            <a:t>DesMarais</a:t>
          </a:r>
          <a:r>
            <a:rPr lang="en-US" sz="1300" kern="1200" dirty="0" smtClean="0"/>
            <a:t/>
          </a:r>
          <a:br>
            <a:rPr lang="en-US" sz="1300" kern="1200" dirty="0" smtClean="0"/>
          </a:br>
          <a:r>
            <a:rPr lang="en-US" sz="1300" kern="1200" dirty="0" smtClean="0"/>
            <a:t>NH, Carroll 6</a:t>
          </a:r>
          <a:endParaRPr lang="en-US" sz="1300" kern="1200" dirty="0"/>
        </a:p>
      </dsp:txBody>
      <dsp:txXfrm>
        <a:off x="205442" y="1321986"/>
        <a:ext cx="2198015" cy="452150"/>
      </dsp:txXfrm>
    </dsp:sp>
    <dsp:sp modelId="{2639FB1A-813C-416F-A823-DB71AA7101F2}">
      <dsp:nvSpPr>
        <dsp:cNvPr id="0" name=""/>
        <dsp:cNvSpPr/>
      </dsp:nvSpPr>
      <dsp:spPr>
        <a:xfrm>
          <a:off x="2627648" y="3214"/>
          <a:ext cx="2198015" cy="188395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3AF9515D-9A0E-41EE-818A-CDEA004BFF5D}">
      <dsp:nvSpPr>
        <dsp:cNvPr id="0" name=""/>
        <dsp:cNvSpPr/>
      </dsp:nvSpPr>
      <dsp:spPr>
        <a:xfrm>
          <a:off x="2627648" y="1321986"/>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b="0" i="0" kern="1200" dirty="0" smtClean="0"/>
            <a:t>Christine Pellegrino</a:t>
          </a:r>
          <a:br>
            <a:rPr lang="en-US" sz="1300" b="0" i="0" kern="1200" dirty="0" smtClean="0"/>
          </a:br>
          <a:r>
            <a:rPr lang="en-US" sz="1300" kern="1200" dirty="0" smtClean="0"/>
            <a:t>NY, Ass. Dist. 9</a:t>
          </a:r>
          <a:endParaRPr lang="en-US" sz="1300" kern="1200" dirty="0"/>
        </a:p>
      </dsp:txBody>
      <dsp:txXfrm>
        <a:off x="2627648" y="1321986"/>
        <a:ext cx="2198015" cy="452150"/>
      </dsp:txXfrm>
    </dsp:sp>
    <dsp:sp modelId="{D9A40E85-193E-46A1-8B0D-34603180C45D}">
      <dsp:nvSpPr>
        <dsp:cNvPr id="0" name=""/>
        <dsp:cNvSpPr/>
      </dsp:nvSpPr>
      <dsp:spPr>
        <a:xfrm>
          <a:off x="5049855" y="3214"/>
          <a:ext cx="2198015" cy="188395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116C544-07B8-41D4-B5DD-5CA9EDFBD7B0}">
      <dsp:nvSpPr>
        <dsp:cNvPr id="0" name=""/>
        <dsp:cNvSpPr/>
      </dsp:nvSpPr>
      <dsp:spPr>
        <a:xfrm>
          <a:off x="5049855" y="1321986"/>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Michael Brooks</a:t>
          </a:r>
          <a:br>
            <a:rPr lang="en-US" sz="1300" kern="1200" dirty="0" smtClean="0"/>
          </a:br>
          <a:r>
            <a:rPr lang="en-US" sz="1300" kern="1200" dirty="0" smtClean="0"/>
            <a:t>OK, State SD 44</a:t>
          </a:r>
          <a:endParaRPr lang="en-US" sz="1300" kern="1200" dirty="0"/>
        </a:p>
      </dsp:txBody>
      <dsp:txXfrm>
        <a:off x="5049855" y="1321986"/>
        <a:ext cx="2198015" cy="452150"/>
      </dsp:txXfrm>
    </dsp:sp>
    <dsp:sp modelId="{7B0C2223-240F-468E-8CE2-BB80343DD976}">
      <dsp:nvSpPr>
        <dsp:cNvPr id="0" name=""/>
        <dsp:cNvSpPr/>
      </dsp:nvSpPr>
      <dsp:spPr>
        <a:xfrm>
          <a:off x="7472062" y="3214"/>
          <a:ext cx="2198015" cy="188395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A2B7E740-5FE2-413C-A5DD-2167F227BAF3}">
      <dsp:nvSpPr>
        <dsp:cNvPr id="0" name=""/>
        <dsp:cNvSpPr/>
      </dsp:nvSpPr>
      <dsp:spPr>
        <a:xfrm>
          <a:off x="7472062" y="1321986"/>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Karen Gaddis, OK, State HD 75</a:t>
          </a:r>
          <a:endParaRPr lang="en-US" sz="1300" kern="1200" dirty="0"/>
        </a:p>
      </dsp:txBody>
      <dsp:txXfrm>
        <a:off x="7472062" y="1321986"/>
        <a:ext cx="2198015" cy="452150"/>
      </dsp:txXfrm>
    </dsp:sp>
    <dsp:sp modelId="{A27CCBB2-81A8-41D3-AAB0-38C4678A78E1}">
      <dsp:nvSpPr>
        <dsp:cNvPr id="0" name=""/>
        <dsp:cNvSpPr/>
      </dsp:nvSpPr>
      <dsp:spPr>
        <a:xfrm>
          <a:off x="205442" y="2106975"/>
          <a:ext cx="2198015" cy="188395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0F59F6AE-7581-4E3E-9B0B-0C13FB91ABEC}">
      <dsp:nvSpPr>
        <dsp:cNvPr id="0" name=""/>
        <dsp:cNvSpPr/>
      </dsp:nvSpPr>
      <dsp:spPr>
        <a:xfrm>
          <a:off x="205442" y="3425747"/>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b="0" i="0" kern="1200" dirty="0" smtClean="0"/>
            <a:t>Charlie St. Clair</a:t>
          </a:r>
          <a:br>
            <a:rPr lang="en-US" sz="1300" b="0" i="0" kern="1200" dirty="0" smtClean="0"/>
          </a:br>
          <a:r>
            <a:rPr lang="en-US" sz="1300" kern="1200" dirty="0" smtClean="0"/>
            <a:t>NH Belknap 9</a:t>
          </a:r>
          <a:endParaRPr lang="en-US" sz="1300" kern="1200" dirty="0"/>
        </a:p>
      </dsp:txBody>
      <dsp:txXfrm>
        <a:off x="205442" y="3425747"/>
        <a:ext cx="2198015" cy="452150"/>
      </dsp:txXfrm>
    </dsp:sp>
    <dsp:sp modelId="{7A8AF703-5135-4783-8A2E-D210A510C21C}">
      <dsp:nvSpPr>
        <dsp:cNvPr id="0" name=""/>
        <dsp:cNvSpPr/>
      </dsp:nvSpPr>
      <dsp:spPr>
        <a:xfrm>
          <a:off x="2627648" y="2106975"/>
          <a:ext cx="2198015" cy="1883959"/>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DF18A0B2-69C6-40B0-852F-E038BD314E69}">
      <dsp:nvSpPr>
        <dsp:cNvPr id="0" name=""/>
        <dsp:cNvSpPr/>
      </dsp:nvSpPr>
      <dsp:spPr>
        <a:xfrm>
          <a:off x="2627648" y="3425747"/>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b="0" i="0" kern="1200" dirty="0" smtClean="0"/>
            <a:t>Jacob </a:t>
          </a:r>
          <a:r>
            <a:rPr lang="en-US" sz="1300" b="0" i="0" kern="1200" dirty="0" err="1" smtClean="0"/>
            <a:t>Rosecrants</a:t>
          </a:r>
          <a:r>
            <a:rPr lang="en-US" sz="1300" b="0" i="0" kern="1200" dirty="0" smtClean="0"/>
            <a:t/>
          </a:r>
          <a:br>
            <a:rPr lang="en-US" sz="1300" b="0" i="0" kern="1200" dirty="0" smtClean="0"/>
          </a:br>
          <a:r>
            <a:rPr lang="en-US" sz="1300" kern="1200" dirty="0" smtClean="0"/>
            <a:t>OK, State HD 46</a:t>
          </a:r>
          <a:endParaRPr lang="en-US" sz="1300" kern="1200" dirty="0"/>
        </a:p>
      </dsp:txBody>
      <dsp:txXfrm>
        <a:off x="2627648" y="3425747"/>
        <a:ext cx="2198015" cy="452150"/>
      </dsp:txXfrm>
    </dsp:sp>
    <dsp:sp modelId="{3B0D2ED3-26C8-423D-9E3F-C14FB5CB99B8}">
      <dsp:nvSpPr>
        <dsp:cNvPr id="0" name=""/>
        <dsp:cNvSpPr/>
      </dsp:nvSpPr>
      <dsp:spPr>
        <a:xfrm>
          <a:off x="5049855" y="2106975"/>
          <a:ext cx="2198015" cy="1883959"/>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2B5F04DC-34CA-4C15-93D5-48BBF4DA3ACB}">
      <dsp:nvSpPr>
        <dsp:cNvPr id="0" name=""/>
        <dsp:cNvSpPr/>
      </dsp:nvSpPr>
      <dsp:spPr>
        <a:xfrm>
          <a:off x="5049855" y="3425747"/>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Kari Lerner</a:t>
          </a:r>
          <a:br>
            <a:rPr lang="en-US" sz="1300" kern="1200" dirty="0" smtClean="0"/>
          </a:br>
          <a:r>
            <a:rPr lang="en-US" sz="1300" kern="1200" dirty="0" smtClean="0"/>
            <a:t>NH Rockingham 4</a:t>
          </a:r>
          <a:endParaRPr lang="en-US" sz="1300" kern="1200" dirty="0"/>
        </a:p>
      </dsp:txBody>
      <dsp:txXfrm>
        <a:off x="5049855" y="3425747"/>
        <a:ext cx="2198015" cy="452150"/>
      </dsp:txXfrm>
    </dsp:sp>
    <dsp:sp modelId="{6C152C8E-C4E2-4CEB-89BE-F9C382946264}">
      <dsp:nvSpPr>
        <dsp:cNvPr id="0" name=""/>
        <dsp:cNvSpPr/>
      </dsp:nvSpPr>
      <dsp:spPr>
        <a:xfrm>
          <a:off x="7472062" y="2106975"/>
          <a:ext cx="2198015" cy="1883959"/>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2ECC5AE2-648F-4873-9474-02642664221A}">
      <dsp:nvSpPr>
        <dsp:cNvPr id="0" name=""/>
        <dsp:cNvSpPr/>
      </dsp:nvSpPr>
      <dsp:spPr>
        <a:xfrm>
          <a:off x="7472062" y="3425747"/>
          <a:ext cx="2198015" cy="452150"/>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Annette Taddeo</a:t>
          </a:r>
          <a:br>
            <a:rPr lang="en-US" sz="1300" kern="1200" dirty="0" smtClean="0"/>
          </a:br>
          <a:r>
            <a:rPr lang="en-US" sz="1300" kern="1200" dirty="0" smtClean="0"/>
            <a:t>FL State SD 40</a:t>
          </a:r>
          <a:endParaRPr lang="en-US" sz="1300" kern="1200" dirty="0"/>
        </a:p>
      </dsp:txBody>
      <dsp:txXfrm>
        <a:off x="7472062" y="3425747"/>
        <a:ext cx="2198015" cy="4521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smtClean="0"/>
              <a:t>DRAFT</a:t>
            </a: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9CAA6FE-A177-4856-8897-B478C78DBADC}" type="datetime8">
              <a:rPr lang="en-US" smtClean="0"/>
              <a:t>10/21/2017 7:20 PM</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C36169B3-B2C8-4638-B0F7-36A080A8805B}" type="slidenum">
              <a:rPr lang="en-US" smtClean="0"/>
              <a:t>‹#›</a:t>
            </a:fld>
            <a:endParaRPr lang="en-US"/>
          </a:p>
        </p:txBody>
      </p:sp>
    </p:spTree>
    <p:extLst>
      <p:ext uri="{BB962C8B-B14F-4D97-AF65-F5344CB8AC3E}">
        <p14:creationId xmlns:p14="http://schemas.microsoft.com/office/powerpoint/2010/main" val="22038953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DRAFT</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4CDF4D8-4A45-4085-98CA-FEAFB411E9B6}" type="datetime8">
              <a:rPr lang="en-US" smtClean="0"/>
              <a:t>10/21/2017 7:20 PM</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F37CEC-250B-4672-ADA3-ACA41FBE05A4}" type="slidenum">
              <a:rPr lang="en-US" smtClean="0"/>
              <a:t>‹#›</a:t>
            </a:fld>
            <a:endParaRPr lang="en-US"/>
          </a:p>
        </p:txBody>
      </p:sp>
    </p:spTree>
    <p:extLst>
      <p:ext uri="{BB962C8B-B14F-4D97-AF65-F5344CB8AC3E}">
        <p14:creationId xmlns:p14="http://schemas.microsoft.com/office/powerpoint/2010/main" val="336572803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democratsabroad.org/votin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www.democratsabroad.org/gotv_phonebankin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F37CEC-250B-4672-ADA3-ACA41FBE05A4}" type="slidenum">
              <a:rPr lang="en-US" smtClean="0"/>
              <a:t>1</a:t>
            </a:fld>
            <a:endParaRPr lang="en-US"/>
          </a:p>
        </p:txBody>
      </p:sp>
      <p:sp>
        <p:nvSpPr>
          <p:cNvPr id="5" name="Date Placeholder 4"/>
          <p:cNvSpPr>
            <a:spLocks noGrp="1"/>
          </p:cNvSpPr>
          <p:nvPr>
            <p:ph type="dt" idx="11"/>
          </p:nvPr>
        </p:nvSpPr>
        <p:spPr/>
        <p:txBody>
          <a:bodyPr/>
          <a:lstStyle/>
          <a:p>
            <a:fld id="{7FE46EC6-5756-48FF-950B-8B70655C45F9}"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529342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What is my current status?</a:t>
            </a:r>
          </a:p>
          <a:p>
            <a:pPr lvl="1"/>
            <a:r>
              <a:rPr lang="en-US" dirty="0" smtClean="0"/>
              <a:t>Voting Address</a:t>
            </a:r>
          </a:p>
          <a:p>
            <a:pPr lvl="1"/>
            <a:r>
              <a:rPr lang="en-US" dirty="0" smtClean="0"/>
              <a:t>Registered to Vote</a:t>
            </a:r>
          </a:p>
          <a:p>
            <a:pPr lvl="0"/>
            <a:r>
              <a:rPr lang="en-US" dirty="0" smtClean="0"/>
              <a:t>How do I prepare to vote in the next election?</a:t>
            </a:r>
          </a:p>
          <a:p>
            <a:pPr lvl="1"/>
            <a:r>
              <a:rPr lang="en-US" dirty="0" smtClean="0"/>
              <a:t>Deadlines, Register to Vote &amp; Request Ballot</a:t>
            </a:r>
          </a:p>
          <a:p>
            <a:pPr lvl="2"/>
            <a:r>
              <a:rPr lang="en-US" dirty="0" smtClean="0"/>
              <a:t>Go to votefromabroad.org</a:t>
            </a:r>
          </a:p>
          <a:p>
            <a:pPr lvl="1"/>
            <a:r>
              <a:rPr lang="en-US" dirty="0" smtClean="0"/>
              <a:t>Submit form by</a:t>
            </a:r>
          </a:p>
          <a:p>
            <a:pPr lvl="2"/>
            <a:r>
              <a:rPr lang="en-US" dirty="0" smtClean="0"/>
              <a:t>Email &amp; mail</a:t>
            </a:r>
          </a:p>
          <a:p>
            <a:pPr lvl="2"/>
            <a:r>
              <a:rPr lang="en-US" dirty="0" smtClean="0"/>
              <a:t>Fax &amp; mail</a:t>
            </a:r>
          </a:p>
          <a:p>
            <a:pPr lvl="2"/>
            <a:r>
              <a:rPr lang="en-US" dirty="0" smtClean="0"/>
              <a:t>Mail</a:t>
            </a:r>
          </a:p>
          <a:p>
            <a:pPr lvl="0"/>
            <a:r>
              <a:rPr lang="en-US" dirty="0" smtClean="0"/>
              <a:t>How do I  confirm I will be able to receive and return my ballot?</a:t>
            </a:r>
          </a:p>
          <a:p>
            <a:pPr lvl="1"/>
            <a:r>
              <a:rPr lang="en-US" dirty="0" smtClean="0"/>
              <a:t>Confirm receipt</a:t>
            </a:r>
          </a:p>
          <a:p>
            <a:pPr lvl="2"/>
            <a:r>
              <a:rPr lang="en-US" dirty="0" smtClean="0"/>
              <a:t>Go to votefromabroad.org</a:t>
            </a:r>
          </a:p>
          <a:p>
            <a:pPr lvl="2"/>
            <a:r>
              <a:rPr lang="en-US" dirty="0" smtClean="0"/>
              <a:t>Check status of form</a:t>
            </a:r>
          </a:p>
          <a:p>
            <a:pPr lvl="2"/>
            <a:r>
              <a:rPr lang="en-US" dirty="0" smtClean="0"/>
              <a:t>Registered</a:t>
            </a:r>
          </a:p>
          <a:p>
            <a:pPr lvl="2"/>
            <a:r>
              <a:rPr lang="en-US" dirty="0" smtClean="0"/>
              <a:t>Ballot request</a:t>
            </a:r>
          </a:p>
          <a:p>
            <a:pPr lvl="0"/>
            <a:r>
              <a:rPr lang="en-US" dirty="0" smtClean="0"/>
              <a:t>How do I return my ballot?</a:t>
            </a:r>
          </a:p>
          <a:p>
            <a:pPr lvl="1"/>
            <a:r>
              <a:rPr lang="en-US" dirty="0" smtClean="0"/>
              <a:t>Email &amp; mail</a:t>
            </a:r>
          </a:p>
          <a:p>
            <a:pPr lvl="1"/>
            <a:r>
              <a:rPr lang="en-US" dirty="0" smtClean="0"/>
              <a:t>Fax &amp; mail</a:t>
            </a:r>
          </a:p>
          <a:p>
            <a:pPr lvl="1"/>
            <a:r>
              <a:rPr lang="en-US" dirty="0" smtClean="0"/>
              <a:t>Mail</a:t>
            </a:r>
          </a:p>
          <a:p>
            <a:pPr lvl="0"/>
            <a:r>
              <a:rPr lang="en-US" dirty="0" smtClean="0"/>
              <a:t>How do I know my vote was counted?</a:t>
            </a:r>
          </a:p>
          <a:p>
            <a:pPr lvl="1"/>
            <a:r>
              <a:rPr lang="en-US" dirty="0" smtClean="0"/>
              <a:t>Check status </a:t>
            </a:r>
          </a:p>
          <a:p>
            <a:pPr lvl="1"/>
            <a:r>
              <a:rPr lang="en-US" dirty="0" smtClean="0"/>
              <a:t>Ballot received</a:t>
            </a:r>
          </a:p>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12</a:t>
            </a:fld>
            <a:endParaRPr lang="en-US"/>
          </a:p>
        </p:txBody>
      </p:sp>
      <p:sp>
        <p:nvSpPr>
          <p:cNvPr id="5" name="Date Placeholder 4"/>
          <p:cNvSpPr>
            <a:spLocks noGrp="1"/>
          </p:cNvSpPr>
          <p:nvPr>
            <p:ph type="dt" idx="11"/>
          </p:nvPr>
        </p:nvSpPr>
        <p:spPr/>
        <p:txBody>
          <a:bodyPr/>
          <a:lstStyle/>
          <a:p>
            <a:fld id="{EF009974-4B7D-40AC-952F-27E6920E5D48}"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125502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email from Heidi, Democrats Abroad GOTV</a:t>
            </a:r>
          </a:p>
          <a:p>
            <a:r>
              <a:rPr lang="en-US" sz="1200" b="0" i="0" kern="1200" dirty="0" smtClean="0">
                <a:solidFill>
                  <a:schemeClr val="tx1"/>
                </a:solidFill>
                <a:effectLst/>
                <a:latin typeface="+mn-lt"/>
                <a:ea typeface="+mn-ea"/>
                <a:cs typeface="+mn-cs"/>
              </a:rPr>
              <a:t>Background: This may not be a big issue in China, but we have overseas voters who don't submit an FPCA and continue to vote using the regular in-state absentee ballot. (That is, it gets delivered to their old address and a family member forwards it). This can work - until it doesn't, like the mailing is late or there just isn't enough time to get it back in.</a:t>
            </a:r>
          </a:p>
          <a:p>
            <a:r>
              <a:rPr lang="en-US" sz="1200" b="0" i="0" kern="1200" dirty="0" smtClean="0">
                <a:solidFill>
                  <a:schemeClr val="tx1"/>
                </a:solidFill>
                <a:effectLst/>
                <a:latin typeface="+mn-lt"/>
                <a:ea typeface="+mn-ea"/>
                <a:cs typeface="+mn-cs"/>
              </a:rPr>
              <a:t>We urge overseas voters to submit an FPCA - which acts like an address change form in this situation - in order to get the protections afforded overseas voters. These are: (1) ballots must be send electronically if you request it on the form, (2) ballots must be sent out at least 45 days before the election, and (3) you can use the FWAB if you don't get your ballot in time to return it by the deadline. None of these protections apply to regular in-state absentee voters. Also, many states allow overseas voters additional time to get their ballots in and/or allow overseas voters to send them in electronically.</a:t>
            </a:r>
          </a:p>
          <a:p>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13</a:t>
            </a:fld>
            <a:endParaRPr lang="en-US"/>
          </a:p>
        </p:txBody>
      </p:sp>
    </p:spTree>
    <p:extLst>
      <p:ext uri="{BB962C8B-B14F-4D97-AF65-F5344CB8AC3E}">
        <p14:creationId xmlns:p14="http://schemas.microsoft.com/office/powerpoint/2010/main" val="1051427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Step up : Leadership Ladder</a:t>
            </a:r>
          </a:p>
          <a:p>
            <a:pPr lvl="0"/>
            <a:r>
              <a:rPr lang="en-US" dirty="0" smtClean="0"/>
              <a:t>Cast your own ballot.</a:t>
            </a:r>
          </a:p>
          <a:p>
            <a:pPr lvl="0"/>
            <a:r>
              <a:rPr lang="en-US" dirty="0" smtClean="0"/>
              <a:t>Stay informed through news, social media, and DA announcements.</a:t>
            </a:r>
          </a:p>
          <a:p>
            <a:pPr lvl="0"/>
            <a:r>
              <a:rPr lang="en-US" dirty="0" smtClean="0"/>
              <a:t>Actively share and discuss information with your American family members, friends, co-workers, and other expats in your community</a:t>
            </a:r>
          </a:p>
          <a:p>
            <a:pPr lvl="0"/>
            <a:r>
              <a:rPr lang="en-US" dirty="0" smtClean="0"/>
              <a:t>Volunteer to Register Voters</a:t>
            </a:r>
            <a:r>
              <a:rPr lang="en-US" baseline="0" dirty="0" smtClean="0"/>
              <a:t> at Public Events</a:t>
            </a:r>
            <a:endParaRPr lang="en-US" dirty="0" smtClean="0"/>
          </a:p>
          <a:p>
            <a:pPr lvl="0"/>
            <a:r>
              <a:rPr lang="en-US" dirty="0" smtClean="0"/>
              <a:t>Volunteer to GOTV in One-on-One</a:t>
            </a:r>
            <a:r>
              <a:rPr lang="en-US" baseline="0" dirty="0" smtClean="0"/>
              <a:t> Contacts</a:t>
            </a:r>
            <a:endParaRPr lang="en-US" dirty="0" smtClean="0"/>
          </a:p>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14</a:t>
            </a:fld>
            <a:endParaRPr lang="en-US"/>
          </a:p>
        </p:txBody>
      </p:sp>
      <p:sp>
        <p:nvSpPr>
          <p:cNvPr id="5" name="Date Placeholder 4"/>
          <p:cNvSpPr>
            <a:spLocks noGrp="1"/>
          </p:cNvSpPr>
          <p:nvPr>
            <p:ph type="dt" idx="11"/>
          </p:nvPr>
        </p:nvSpPr>
        <p:spPr/>
        <p:txBody>
          <a:bodyPr/>
          <a:lstStyle/>
          <a:p>
            <a:fld id="{78687D85-8804-4D85-AFFC-DF6C4654D66C}"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5048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16</a:t>
            </a:fld>
            <a:endParaRPr lang="en-US"/>
          </a:p>
        </p:txBody>
      </p:sp>
      <p:sp>
        <p:nvSpPr>
          <p:cNvPr id="5" name="Date Placeholder 4"/>
          <p:cNvSpPr>
            <a:spLocks noGrp="1"/>
          </p:cNvSpPr>
          <p:nvPr>
            <p:ph type="dt" idx="11"/>
          </p:nvPr>
        </p:nvSpPr>
        <p:spPr/>
        <p:txBody>
          <a:bodyPr/>
          <a:lstStyle/>
          <a:p>
            <a:fld id="{78687D85-8804-4D85-AFFC-DF6C4654D66C}"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5048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http://marshallganz.usmblogs.com/files/2012/08/Public-Narrative-Worksheet-Fall-2013-.pdf</a:t>
            </a:r>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17</a:t>
            </a:fld>
            <a:endParaRPr lang="en-US"/>
          </a:p>
        </p:txBody>
      </p:sp>
      <p:sp>
        <p:nvSpPr>
          <p:cNvPr id="5" name="Date Placeholder 4"/>
          <p:cNvSpPr>
            <a:spLocks noGrp="1"/>
          </p:cNvSpPr>
          <p:nvPr>
            <p:ph type="dt" idx="11"/>
          </p:nvPr>
        </p:nvSpPr>
        <p:spPr/>
        <p:txBody>
          <a:bodyPr/>
          <a:lstStyle/>
          <a:p>
            <a:fld id="{374AA19D-DF7A-4F78-98C8-BACB0292F6F0}"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34733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19</a:t>
            </a:fld>
            <a:endParaRPr lang="en-US"/>
          </a:p>
        </p:txBody>
      </p:sp>
      <p:sp>
        <p:nvSpPr>
          <p:cNvPr id="5" name="Date Placeholder 4"/>
          <p:cNvSpPr>
            <a:spLocks noGrp="1"/>
          </p:cNvSpPr>
          <p:nvPr>
            <p:ph type="dt" idx="11"/>
          </p:nvPr>
        </p:nvSpPr>
        <p:spPr/>
        <p:txBody>
          <a:bodyPr/>
          <a:lstStyle/>
          <a:p>
            <a:fld id="{3A9F9E66-A5E3-45B9-AFD8-87D5EF94E58F}"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43195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Connect many organizers to a coordinated strategy, messaging and targeted voters.</a:t>
            </a:r>
          </a:p>
          <a:p>
            <a:pPr lvl="1"/>
            <a:r>
              <a:rPr lang="en-US" dirty="0" smtClean="0"/>
              <a:t>Very large number of phones can be dialed.</a:t>
            </a:r>
          </a:p>
          <a:p>
            <a:pPr lvl="1"/>
            <a:r>
              <a:rPr lang="en-US" dirty="0" smtClean="0"/>
              <a:t>Minimize the time organizers wait for phones to ring, answering machines, disconnected phones, etc.</a:t>
            </a:r>
          </a:p>
          <a:p>
            <a:pPr lvl="1"/>
            <a:r>
              <a:rPr lang="en-US" dirty="0" smtClean="0"/>
              <a:t>Immediately feedback to the campaign.</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20</a:t>
            </a:fld>
            <a:endParaRPr lang="en-US"/>
          </a:p>
        </p:txBody>
      </p:sp>
    </p:spTree>
    <p:extLst>
      <p:ext uri="{BB962C8B-B14F-4D97-AF65-F5344CB8AC3E}">
        <p14:creationId xmlns:p14="http://schemas.microsoft.com/office/powerpoint/2010/main" val="128460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22</a:t>
            </a:fld>
            <a:endParaRPr lang="en-US"/>
          </a:p>
        </p:txBody>
      </p:sp>
      <p:sp>
        <p:nvSpPr>
          <p:cNvPr id="5" name="Date Placeholder 4"/>
          <p:cNvSpPr>
            <a:spLocks noGrp="1"/>
          </p:cNvSpPr>
          <p:nvPr>
            <p:ph type="dt" idx="11"/>
          </p:nvPr>
        </p:nvSpPr>
        <p:spPr/>
        <p:txBody>
          <a:bodyPr/>
          <a:lstStyle/>
          <a:p>
            <a:fld id="{5FE65C77-9398-4669-884C-12771BFB9DB4}"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9567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cap="all" dirty="0" smtClean="0">
                <a:solidFill>
                  <a:schemeClr val="tx1"/>
                </a:solidFill>
                <a:effectLst/>
                <a:latin typeface="+mn-lt"/>
                <a:ea typeface="+mn-ea"/>
                <a:cs typeface="+mn-cs"/>
              </a:rPr>
              <a:t>WHY ARE SPECIAL ELECTIONS SO SPECIAL?</a:t>
            </a:r>
          </a:p>
          <a:p>
            <a:r>
              <a:rPr lang="en-US" sz="1200" b="0" i="0" kern="1200" dirty="0" smtClean="0">
                <a:solidFill>
                  <a:schemeClr val="tx1"/>
                </a:solidFill>
                <a:effectLst/>
                <a:latin typeface="+mn-lt"/>
                <a:ea typeface="+mn-ea"/>
                <a:cs typeface="+mn-cs"/>
              </a:rPr>
              <a:t>Special elections happen when a lawmaker dies, resigns, or gets a new job in the government. They occur all year round, every year. </a:t>
            </a:r>
            <a:r>
              <a:rPr lang="en-US" sz="1200" b="1" i="0" kern="1200" dirty="0" smtClean="0">
                <a:solidFill>
                  <a:schemeClr val="tx1"/>
                </a:solidFill>
                <a:effectLst/>
                <a:latin typeface="+mn-lt"/>
                <a:ea typeface="+mn-ea"/>
                <a:cs typeface="+mn-cs"/>
              </a:rPr>
              <a:t>With low levels of funding and low voter turnout, you might think these elections are no big deal—but they’re actually hugely important.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That’s because:</a:t>
            </a:r>
          </a:p>
          <a:p>
            <a:r>
              <a:rPr lang="en-US" sz="1200" b="0" i="0" kern="1200" dirty="0" smtClean="0">
                <a:solidFill>
                  <a:schemeClr val="tx1"/>
                </a:solidFill>
                <a:effectLst/>
                <a:latin typeface="+mn-lt"/>
                <a:ea typeface="+mn-ea"/>
                <a:cs typeface="+mn-cs"/>
              </a:rPr>
              <a:t>Special elections are anyone’s game. Most voters don’t show up at the polls for them, so the normal rules don’t apply. The party that’s paying the most attention has the best chance of winning.</a:t>
            </a:r>
          </a:p>
          <a:p>
            <a:r>
              <a:rPr lang="en-US" sz="1200" b="0" i="0" kern="1200" dirty="0" smtClean="0">
                <a:solidFill>
                  <a:schemeClr val="tx1"/>
                </a:solidFill>
                <a:effectLst/>
                <a:latin typeface="+mn-lt"/>
                <a:ea typeface="+mn-ea"/>
                <a:cs typeface="+mn-cs"/>
              </a:rPr>
              <a:t>There are dozens of special elections every year—and each one gives us an opportunity to flip or defend a seat. Since November 2016, Dems have won more than 20 special elections.</a:t>
            </a:r>
          </a:p>
          <a:p>
            <a:r>
              <a:rPr lang="en-US" sz="1200" b="0" i="0" kern="1200" dirty="0" smtClean="0">
                <a:solidFill>
                  <a:schemeClr val="tx1"/>
                </a:solidFill>
                <a:effectLst/>
                <a:latin typeface="+mn-lt"/>
                <a:ea typeface="+mn-ea"/>
                <a:cs typeface="+mn-cs"/>
              </a:rPr>
              <a:t>By getting out the vote for these low-profile races, Dems can make quiet progress nationwide.</a:t>
            </a:r>
          </a:p>
          <a:p>
            <a:r>
              <a:rPr lang="en-US" sz="1200" b="0" i="0" kern="1200" dirty="0" smtClean="0">
                <a:solidFill>
                  <a:schemeClr val="tx1"/>
                </a:solidFill>
                <a:effectLst/>
                <a:latin typeface="+mn-lt"/>
                <a:ea typeface="+mn-ea"/>
                <a:cs typeface="+mn-cs"/>
              </a:rPr>
              <a:t>We don’t have to wait for the next election cycle to start making a difference.</a:t>
            </a:r>
          </a:p>
          <a:p>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23</a:t>
            </a:fld>
            <a:endParaRPr lang="en-US"/>
          </a:p>
        </p:txBody>
      </p:sp>
    </p:spTree>
    <p:extLst>
      <p:ext uri="{BB962C8B-B14F-4D97-AF65-F5344CB8AC3E}">
        <p14:creationId xmlns:p14="http://schemas.microsoft.com/office/powerpoint/2010/main" val="379503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https://www.nytimes.com/interactive/2017/us/elections/election-calendar.html</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24</a:t>
            </a:fld>
            <a:endParaRPr lang="en-US"/>
          </a:p>
        </p:txBody>
      </p:sp>
    </p:spTree>
    <p:extLst>
      <p:ext uri="{BB962C8B-B14F-4D97-AF65-F5344CB8AC3E}">
        <p14:creationId xmlns:p14="http://schemas.microsoft.com/office/powerpoint/2010/main" val="4459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smtClean="0"/>
              <a:t>Elections are still important to determining the fate of my friends and family. My parents are on Medicare. My mom is 66yo a retired from the public library (county), SEIU member. My dad is 67yo and working musician, church and piano lessons. Own their house. Holland, Michigan. My mother’s mother is alive and living on the pension from my grandfather’s time at General Electric and the US Navy.</a:t>
            </a:r>
          </a:p>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2</a:t>
            </a:fld>
            <a:endParaRPr lang="en-US"/>
          </a:p>
        </p:txBody>
      </p:sp>
      <p:sp>
        <p:nvSpPr>
          <p:cNvPr id="5" name="Date Placeholder 4"/>
          <p:cNvSpPr>
            <a:spLocks noGrp="1"/>
          </p:cNvSpPr>
          <p:nvPr>
            <p:ph type="dt" idx="11"/>
          </p:nvPr>
        </p:nvSpPr>
        <p:spPr/>
        <p:txBody>
          <a:bodyPr/>
          <a:lstStyle/>
          <a:p>
            <a:fld id="{C677F7B4-E0D3-4E4B-BE38-1C4A69E99088}"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778336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r>
              <a:rPr lang="en-US" dirty="0" smtClean="0"/>
              <a:t>https://www.nytimes.com/interactive/2017/us/elections/election-calendar.html</a:t>
            </a:r>
          </a:p>
          <a:p>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25</a:t>
            </a:fld>
            <a:endParaRPr lang="en-US"/>
          </a:p>
        </p:txBody>
      </p:sp>
    </p:spTree>
    <p:extLst>
      <p:ext uri="{BB962C8B-B14F-4D97-AF65-F5344CB8AC3E}">
        <p14:creationId xmlns:p14="http://schemas.microsoft.com/office/powerpoint/2010/main" val="44591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Seats in the Senate	46%</a:t>
            </a:r>
          </a:p>
          <a:p>
            <a:r>
              <a:rPr lang="en-US" dirty="0" smtClean="0"/>
              <a:t>Seats in the House	45%</a:t>
            </a:r>
          </a:p>
          <a:p>
            <a:r>
              <a:rPr lang="en-US" dirty="0" smtClean="0"/>
              <a:t>Governorships	30%</a:t>
            </a:r>
          </a:p>
          <a:p>
            <a:r>
              <a:rPr lang="en-US" dirty="0" smtClean="0"/>
              <a:t>State Upper House Seats	41%</a:t>
            </a:r>
          </a:p>
          <a:p>
            <a:r>
              <a:rPr lang="en-US" dirty="0" smtClean="0"/>
              <a:t>State Lower House Seats	43%</a:t>
            </a:r>
          </a:p>
          <a:p>
            <a:r>
              <a:rPr lang="en-US" dirty="0" smtClean="0"/>
              <a:t>Source: </a:t>
            </a:r>
          </a:p>
          <a:p>
            <a:r>
              <a:rPr lang="en-US" dirty="0" smtClean="0"/>
              <a:t>https://en.wikipedia.org/wiki/Democratic_Party_(United_States)</a:t>
            </a:r>
          </a:p>
          <a:p>
            <a:r>
              <a:rPr lang="en-US" dirty="0" smtClean="0"/>
              <a:t>https://en.wikipedia.org/wiki/Republican_Party_(United_States)</a:t>
            </a:r>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26</a:t>
            </a:fld>
            <a:endParaRPr lang="en-US"/>
          </a:p>
        </p:txBody>
      </p:sp>
      <p:sp>
        <p:nvSpPr>
          <p:cNvPr id="5" name="Date Placeholder 4"/>
          <p:cNvSpPr>
            <a:spLocks noGrp="1"/>
          </p:cNvSpPr>
          <p:nvPr>
            <p:ph type="dt" idx="11"/>
          </p:nvPr>
        </p:nvSpPr>
        <p:spPr/>
        <p:txBody>
          <a:bodyPr/>
          <a:lstStyle/>
          <a:p>
            <a:fld id="{5FE65C77-9398-4669-884C-12771BFB9DB4}"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95670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Seats in the Senate	46%</a:t>
            </a:r>
          </a:p>
          <a:p>
            <a:r>
              <a:rPr lang="en-US" dirty="0" smtClean="0"/>
              <a:t>Seats in the House	45%</a:t>
            </a:r>
          </a:p>
          <a:p>
            <a:r>
              <a:rPr lang="en-US" dirty="0" smtClean="0"/>
              <a:t>Governorships	30%</a:t>
            </a:r>
          </a:p>
          <a:p>
            <a:r>
              <a:rPr lang="en-US" dirty="0" smtClean="0"/>
              <a:t>State Upper House Seats	41%</a:t>
            </a:r>
          </a:p>
          <a:p>
            <a:r>
              <a:rPr lang="en-US" dirty="0" smtClean="0"/>
              <a:t>State Lower House Seats	43%</a:t>
            </a:r>
          </a:p>
          <a:p>
            <a:r>
              <a:rPr lang="en-US" dirty="0" smtClean="0"/>
              <a:t>Source: </a:t>
            </a:r>
          </a:p>
          <a:p>
            <a:r>
              <a:rPr lang="en-US" dirty="0" smtClean="0"/>
              <a:t>https://en.wikipedia.org/wiki/Democratic_Party_(United_States)</a:t>
            </a:r>
          </a:p>
          <a:p>
            <a:r>
              <a:rPr lang="en-US" dirty="0" smtClean="0"/>
              <a:t>https://en.wikipedia.org/wiki/Republican_Party_(United_States)</a:t>
            </a:r>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27</a:t>
            </a:fld>
            <a:endParaRPr lang="en-US"/>
          </a:p>
        </p:txBody>
      </p:sp>
      <p:sp>
        <p:nvSpPr>
          <p:cNvPr id="5" name="Date Placeholder 4"/>
          <p:cNvSpPr>
            <a:spLocks noGrp="1"/>
          </p:cNvSpPr>
          <p:nvPr>
            <p:ph type="dt" idx="11"/>
          </p:nvPr>
        </p:nvSpPr>
        <p:spPr/>
        <p:txBody>
          <a:bodyPr/>
          <a:lstStyle/>
          <a:p>
            <a:fld id="{5FE65C77-9398-4669-884C-12771BFB9DB4}"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79567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https://ballotpedia.org/State_legislative_elections,_2017</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28</a:t>
            </a:fld>
            <a:endParaRPr lang="en-US"/>
          </a:p>
        </p:txBody>
      </p:sp>
    </p:spTree>
    <p:extLst>
      <p:ext uri="{BB962C8B-B14F-4D97-AF65-F5344CB8AC3E}">
        <p14:creationId xmlns:p14="http://schemas.microsoft.com/office/powerpoint/2010/main" val="3155989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https://ballotpedia.org/Jennifer_Foy</a:t>
            </a:r>
          </a:p>
          <a:p>
            <a:r>
              <a:rPr lang="en-US" dirty="0" smtClean="0"/>
              <a:t>https://ballotpedia.org/Virginia_House_of_Delegates_District_2</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29</a:t>
            </a:fld>
            <a:endParaRPr lang="en-US"/>
          </a:p>
        </p:txBody>
      </p:sp>
    </p:spTree>
    <p:extLst>
      <p:ext uri="{BB962C8B-B14F-4D97-AF65-F5344CB8AC3E}">
        <p14:creationId xmlns:p14="http://schemas.microsoft.com/office/powerpoint/2010/main" val="1157753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https://ballotpedia.org/Virginia_gubernatorial_election,_2017</a:t>
            </a:r>
          </a:p>
          <a:p>
            <a:endParaRPr lang="en-US" dirty="0" smtClean="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30</a:t>
            </a:fld>
            <a:endParaRPr lang="en-US"/>
          </a:p>
        </p:txBody>
      </p:sp>
    </p:spTree>
    <p:extLst>
      <p:ext uri="{BB962C8B-B14F-4D97-AF65-F5344CB8AC3E}">
        <p14:creationId xmlns:p14="http://schemas.microsoft.com/office/powerpoint/2010/main" val="315598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https://ballotpedia.org/Virginia_gubernatorial_election,_2017</a:t>
            </a:r>
          </a:p>
          <a:p>
            <a:endParaRPr lang="en-US" dirty="0" smtClean="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31</a:t>
            </a:fld>
            <a:endParaRPr lang="en-US"/>
          </a:p>
        </p:txBody>
      </p:sp>
    </p:spTree>
    <p:extLst>
      <p:ext uri="{BB962C8B-B14F-4D97-AF65-F5344CB8AC3E}">
        <p14:creationId xmlns:p14="http://schemas.microsoft.com/office/powerpoint/2010/main" val="3155989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https://ballotpedia.org/Doug_Jones_(Alabama)</a:t>
            </a:r>
          </a:p>
          <a:p>
            <a:r>
              <a:rPr lang="en-US" dirty="0" smtClean="0"/>
              <a:t>https://ballotpedia.org/Virginia_gubernatorial_election,_2013</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32</a:t>
            </a:fld>
            <a:endParaRPr lang="en-US"/>
          </a:p>
        </p:txBody>
      </p:sp>
    </p:spTree>
    <p:extLst>
      <p:ext uri="{BB962C8B-B14F-4D97-AF65-F5344CB8AC3E}">
        <p14:creationId xmlns:p14="http://schemas.microsoft.com/office/powerpoint/2010/main" val="1157753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 27	    	Voter registration by mail (postmarked)</a:t>
            </a:r>
          </a:p>
          <a:p>
            <a:r>
              <a:rPr lang="en-US" dirty="0" smtClean="0"/>
              <a:t>DEC  7	Ballot request by mail (postmarked)</a:t>
            </a:r>
          </a:p>
          <a:p>
            <a:r>
              <a:rPr lang="en-US" dirty="0" smtClean="0"/>
              <a:t>DEC 12	Voted ballot return by mail (postmarked AND received by DEC 19, 12 noon CDT)</a:t>
            </a:r>
          </a:p>
          <a:p>
            <a:r>
              <a:rPr lang="en-US" dirty="0" smtClean="0"/>
              <a:t>http://www.democratsabroad.org/eileenw/important_u_s_elections_in_2017</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33</a:t>
            </a:fld>
            <a:endParaRPr lang="en-US"/>
          </a:p>
        </p:txBody>
      </p:sp>
    </p:spTree>
    <p:extLst>
      <p:ext uri="{BB962C8B-B14F-4D97-AF65-F5344CB8AC3E}">
        <p14:creationId xmlns:p14="http://schemas.microsoft.com/office/powerpoint/2010/main" val="1157753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note about the</a:t>
            </a:r>
            <a:r>
              <a:rPr lang="en-US" sz="1200" b="0" i="0" kern="1200" baseline="0" dirty="0" smtClean="0">
                <a:solidFill>
                  <a:schemeClr val="tx1"/>
                </a:solidFill>
                <a:effectLst/>
                <a:latin typeface="+mn-lt"/>
                <a:ea typeface="+mn-ea"/>
                <a:cs typeface="+mn-cs"/>
              </a:rPr>
              <a:t> US embassy: N</a:t>
            </a:r>
            <a:r>
              <a:rPr lang="en-US" sz="1200" b="0" i="0" kern="1200" dirty="0" smtClean="0">
                <a:solidFill>
                  <a:schemeClr val="tx1"/>
                </a:solidFill>
                <a:effectLst/>
                <a:latin typeface="+mn-lt"/>
                <a:ea typeface="+mn-ea"/>
                <a:cs typeface="+mn-cs"/>
              </a:rPr>
              <a:t>o postage is necessary, but be careful to do this EARLY!. Some Embassies schedule drop-off only for specific days and times and have early cut off dates. And they make take 2-3 weeks to actually send the pouch off to the US. If the state allows it, we urge voters with poor postal systems to send in their ballots via email or fax to make sure it gets there in time. You do have to sign a privacy waiver as the LEO can see the vote, but they all have policies to separate the ballot from the identifying information so they don't know whose vote it is.</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35</a:t>
            </a:fld>
            <a:endParaRPr lang="en-US"/>
          </a:p>
        </p:txBody>
      </p:sp>
    </p:spTree>
    <p:extLst>
      <p:ext uri="{BB962C8B-B14F-4D97-AF65-F5344CB8AC3E}">
        <p14:creationId xmlns:p14="http://schemas.microsoft.com/office/powerpoint/2010/main" val="177996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5</a:t>
            </a:fld>
            <a:endParaRPr lang="en-US"/>
          </a:p>
        </p:txBody>
      </p:sp>
      <p:sp>
        <p:nvSpPr>
          <p:cNvPr id="5" name="Date Placeholder 4"/>
          <p:cNvSpPr>
            <a:spLocks noGrp="1"/>
          </p:cNvSpPr>
          <p:nvPr>
            <p:ph type="dt" idx="11"/>
          </p:nvPr>
        </p:nvSpPr>
        <p:spPr/>
        <p:txBody>
          <a:bodyPr/>
          <a:lstStyle/>
          <a:p>
            <a:fld id="{A233BFE7-BC38-4ECC-AA3F-0463411AA35E}"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95519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Links:</a:t>
            </a:r>
          </a:p>
          <a:p>
            <a:pPr marL="0" indent="0">
              <a:buNone/>
            </a:pPr>
            <a:r>
              <a:rPr lang="en-US" dirty="0" smtClean="0">
                <a:hlinkClick r:id="rId3"/>
              </a:rPr>
              <a:t>http://www.democratsabroad.org/voting</a:t>
            </a:r>
            <a:endParaRPr lang="en-US" dirty="0" smtClean="0"/>
          </a:p>
          <a:p>
            <a:pPr marL="0" indent="0">
              <a:buNone/>
            </a:pPr>
            <a:r>
              <a:rPr lang="en-US" dirty="0" smtClean="0">
                <a:hlinkClick r:id="rId4"/>
              </a:rPr>
              <a:t>http://www.democratsabroad.org/gotv_phonebanking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https://www.flippable.org/get-smart/special-elections/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https://www.fvap.gov/vao/vag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http://www.democratsabroad.org/history</a:t>
            </a:r>
            <a:br>
              <a:rPr lang="en-US" dirty="0" smtClean="0"/>
            </a:br>
            <a:r>
              <a:rPr lang="en-US" dirty="0" smtClean="0"/>
              <a:t>http://www.democratsabroad.org/eileenw/important_u_s_elections_in_2017</a:t>
            </a:r>
            <a:br>
              <a:rPr lang="en-US" dirty="0" smtClean="0"/>
            </a:br>
            <a:r>
              <a:rPr lang="en-US" dirty="0" smtClean="0"/>
              <a:t>https://ballotpedia.org/State_legislative_special_elections,_2017</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https://ballotpedia.org/Jennifer_Foy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https://ballotpedia.org/Virginia_gubernatorial_election,_2017</a:t>
            </a:r>
            <a:br>
              <a:rPr lang="en-US" dirty="0" smtClean="0"/>
            </a:br>
            <a:r>
              <a:rPr lang="en-US" dirty="0" smtClean="0"/>
              <a:t>https://en.wikipedia.org/wiki/Democratic_Party_(United_States)</a:t>
            </a:r>
          </a:p>
          <a:p>
            <a:r>
              <a:rPr lang="en-US" dirty="0" smtClean="0"/>
              <a:t>https://en.wikipedia.org/wiki/Republican_Party_(United_States)</a:t>
            </a:r>
            <a:br>
              <a:rPr lang="en-US" dirty="0" smtClean="0"/>
            </a:br>
            <a:r>
              <a:rPr lang="en-US" dirty="0" smtClean="0"/>
              <a:t>https://www.nytimes.com/interactive/2017/us/elections/election-calendar.html</a:t>
            </a:r>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37</a:t>
            </a:fld>
            <a:endParaRPr lang="en-US"/>
          </a:p>
        </p:txBody>
      </p:sp>
    </p:spTree>
    <p:extLst>
      <p:ext uri="{BB962C8B-B14F-4D97-AF65-F5344CB8AC3E}">
        <p14:creationId xmlns:p14="http://schemas.microsoft.com/office/powerpoint/2010/main" val="2961696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Compare</a:t>
            </a:r>
            <a:r>
              <a:rPr lang="en-US" baseline="0" dirty="0" smtClean="0"/>
              <a:t> to o</a:t>
            </a:r>
            <a:r>
              <a:rPr lang="en-US" dirty="0" smtClean="0"/>
              <a:t>nly one seat flipped from D to R</a:t>
            </a:r>
          </a:p>
          <a:p>
            <a:r>
              <a:rPr lang="en-US" dirty="0" smtClean="0"/>
              <a:t>Louisiana House of Representatives District 42 (March 25)</a:t>
            </a:r>
          </a:p>
          <a:p>
            <a:pPr marL="0" indent="0">
              <a:buNone/>
            </a:pPr>
            <a:r>
              <a:rPr lang="en-US" dirty="0" smtClean="0"/>
              <a:t>https://ballotpedia.org/State_legislative_special_elections,_2017</a:t>
            </a:r>
          </a:p>
          <a:p>
            <a:pPr marL="0" indent="0">
              <a:buNone/>
            </a:pPr>
            <a:r>
              <a:rPr lang="en-US" dirty="0" smtClean="0"/>
              <a:t>https://ballotpedia.org/Edith_DesMarais</a:t>
            </a:r>
          </a:p>
          <a:p>
            <a:pPr marL="0" indent="0">
              <a:buNone/>
            </a:pPr>
            <a:r>
              <a:rPr lang="en-US" dirty="0" smtClean="0"/>
              <a:t>https://www.charliestclair.org</a:t>
            </a:r>
          </a:p>
          <a:p>
            <a:pPr marL="0" indent="0">
              <a:buNone/>
            </a:pPr>
            <a:r>
              <a:rPr lang="en-US" dirty="0" smtClean="0"/>
              <a:t>https://ballotpedia.org/Kari_Lerner</a:t>
            </a:r>
          </a:p>
          <a:p>
            <a:pPr marL="0" indent="0">
              <a:buNone/>
            </a:pPr>
            <a:r>
              <a:rPr lang="en-US" dirty="0" smtClean="0"/>
              <a:t>https://ballotpedia.org/Annette_Taddeo</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6</a:t>
            </a:fld>
            <a:endParaRPr lang="en-US"/>
          </a:p>
        </p:txBody>
      </p:sp>
    </p:spTree>
    <p:extLst>
      <p:ext uri="{BB962C8B-B14F-4D97-AF65-F5344CB8AC3E}">
        <p14:creationId xmlns:p14="http://schemas.microsoft.com/office/powerpoint/2010/main" val="173484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Compare</a:t>
            </a:r>
            <a:r>
              <a:rPr lang="en-US" baseline="0" dirty="0" smtClean="0"/>
              <a:t> to o</a:t>
            </a:r>
            <a:r>
              <a:rPr lang="en-US" dirty="0" smtClean="0"/>
              <a:t>nly one seat flipped from D to R</a:t>
            </a:r>
          </a:p>
          <a:p>
            <a:r>
              <a:rPr lang="en-US" dirty="0" smtClean="0"/>
              <a:t>Louisiana House of Representatives District 42 (March 25)</a:t>
            </a:r>
          </a:p>
          <a:p>
            <a:pPr marL="0" indent="0">
              <a:buNone/>
            </a:pPr>
            <a:r>
              <a:rPr lang="en-US" dirty="0" smtClean="0"/>
              <a:t>https://ballotpedia.org/State_legislative_special_elections,_2017</a:t>
            </a:r>
          </a:p>
          <a:p>
            <a:pPr marL="0" indent="0">
              <a:buNone/>
            </a:pPr>
            <a:r>
              <a:rPr lang="en-US" dirty="0" smtClean="0"/>
              <a:t>https://ballotpedia.org/Edith_DesMarais</a:t>
            </a:r>
          </a:p>
          <a:p>
            <a:pPr marL="0" indent="0">
              <a:buNone/>
            </a:pPr>
            <a:r>
              <a:rPr lang="en-US" dirty="0" smtClean="0"/>
              <a:t>https://www.charliestclair.org</a:t>
            </a:r>
          </a:p>
          <a:p>
            <a:pPr marL="0" indent="0">
              <a:buNone/>
            </a:pPr>
            <a:r>
              <a:rPr lang="en-US" dirty="0" smtClean="0"/>
              <a:t>https://ballotpedia.org/Kari_Lerner</a:t>
            </a:r>
          </a:p>
          <a:p>
            <a:pPr marL="0" indent="0">
              <a:buNone/>
            </a:pPr>
            <a:r>
              <a:rPr lang="en-US" dirty="0" smtClean="0"/>
              <a:t>https://ballotpedia.org/Annette_Taddeo</a:t>
            </a:r>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7</a:t>
            </a:fld>
            <a:endParaRPr lang="en-US"/>
          </a:p>
        </p:txBody>
      </p:sp>
    </p:spTree>
    <p:extLst>
      <p:ext uri="{BB962C8B-B14F-4D97-AF65-F5344CB8AC3E}">
        <p14:creationId xmlns:p14="http://schemas.microsoft.com/office/powerpoint/2010/main" val="173484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dirty="0" smtClean="0"/>
              <a:t>New Hampshire House of Representatives District Carroll 6 (May 23)</a:t>
            </a:r>
          </a:p>
          <a:p>
            <a:pPr>
              <a:buFont typeface="Wingdings" panose="05000000000000000000" pitchFamily="2" charset="2"/>
              <a:buChar char="ü"/>
            </a:pPr>
            <a:r>
              <a:rPr lang="en-US" dirty="0" smtClean="0"/>
              <a:t>New York State Assembly District 9 (May 23)</a:t>
            </a:r>
          </a:p>
          <a:p>
            <a:pPr>
              <a:buFont typeface="Wingdings" panose="05000000000000000000" pitchFamily="2" charset="2"/>
              <a:buChar char="ü"/>
            </a:pPr>
            <a:r>
              <a:rPr lang="en-US" dirty="0" smtClean="0"/>
              <a:t>Oklahoma State Senate District 44 (July 11)</a:t>
            </a:r>
          </a:p>
          <a:p>
            <a:pPr>
              <a:buFont typeface="Wingdings" panose="05000000000000000000" pitchFamily="2" charset="2"/>
              <a:buChar char="ü"/>
            </a:pPr>
            <a:r>
              <a:rPr lang="en-US" dirty="0" smtClean="0"/>
              <a:t>Oklahoma House of Representatives District 75 (July 11)</a:t>
            </a:r>
          </a:p>
          <a:p>
            <a:pPr>
              <a:buFont typeface="Wingdings" panose="05000000000000000000" pitchFamily="2" charset="2"/>
              <a:buChar char="ü"/>
            </a:pPr>
            <a:r>
              <a:rPr lang="en-US" dirty="0" smtClean="0"/>
              <a:t>New Hampshire House of Representatives District Belknap 9 (September 12)</a:t>
            </a:r>
          </a:p>
          <a:p>
            <a:pPr>
              <a:buFont typeface="Wingdings" panose="05000000000000000000" pitchFamily="2" charset="2"/>
              <a:buChar char="ü"/>
            </a:pPr>
            <a:r>
              <a:rPr lang="en-US" dirty="0" smtClean="0"/>
              <a:t>Oklahoma House of Representatives District 46 (September 12)</a:t>
            </a:r>
          </a:p>
          <a:p>
            <a:pPr>
              <a:buFont typeface="Wingdings" panose="05000000000000000000" pitchFamily="2" charset="2"/>
              <a:buChar char="ü"/>
            </a:pPr>
            <a:r>
              <a:rPr lang="en-US" dirty="0" smtClean="0"/>
              <a:t>New Hampshire House of Representatives District Rockingham 4 (September 26)</a:t>
            </a:r>
          </a:p>
          <a:p>
            <a:pPr>
              <a:buFont typeface="Wingdings" panose="05000000000000000000" pitchFamily="2" charset="2"/>
              <a:buChar char="ü"/>
            </a:pPr>
            <a:r>
              <a:rPr lang="en-US" dirty="0" smtClean="0"/>
              <a:t>Florida State Senate District 40 (September 26)</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DRAFT</a:t>
            </a:r>
            <a:endParaRPr lang="en-US"/>
          </a:p>
        </p:txBody>
      </p:sp>
      <p:sp>
        <p:nvSpPr>
          <p:cNvPr id="5" name="Date Placeholder 4"/>
          <p:cNvSpPr>
            <a:spLocks noGrp="1"/>
          </p:cNvSpPr>
          <p:nvPr>
            <p:ph type="dt" idx="11"/>
          </p:nvPr>
        </p:nvSpPr>
        <p:spPr/>
        <p:txBody>
          <a:bodyPr/>
          <a:lstStyle/>
          <a:p>
            <a:fld id="{94CDF4D8-4A45-4085-98CA-FEAFB411E9B6}" type="datetime8">
              <a:rPr lang="en-US" smtClean="0"/>
              <a:t>10/21/2017 7:20 PM</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23F37CEC-250B-4672-ADA3-ACA41FBE05A4}" type="slidenum">
              <a:rPr lang="en-US" smtClean="0"/>
              <a:t>8</a:t>
            </a:fld>
            <a:endParaRPr lang="en-US"/>
          </a:p>
        </p:txBody>
      </p:sp>
    </p:spTree>
    <p:extLst>
      <p:ext uri="{BB962C8B-B14F-4D97-AF65-F5344CB8AC3E}">
        <p14:creationId xmlns:p14="http://schemas.microsoft.com/office/powerpoint/2010/main" val="222429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9</a:t>
            </a:fld>
            <a:endParaRPr lang="en-US"/>
          </a:p>
        </p:txBody>
      </p:sp>
      <p:sp>
        <p:nvSpPr>
          <p:cNvPr id="5" name="Date Placeholder 4"/>
          <p:cNvSpPr>
            <a:spLocks noGrp="1"/>
          </p:cNvSpPr>
          <p:nvPr>
            <p:ph type="dt" idx="11"/>
          </p:nvPr>
        </p:nvSpPr>
        <p:spPr/>
        <p:txBody>
          <a:bodyPr/>
          <a:lstStyle/>
          <a:p>
            <a:fld id="{EDD7DC90-E0DC-4312-AD0D-D042FDA52793}"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30050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10</a:t>
            </a:fld>
            <a:endParaRPr lang="en-US"/>
          </a:p>
        </p:txBody>
      </p:sp>
      <p:sp>
        <p:nvSpPr>
          <p:cNvPr id="5" name="Date Placeholder 4"/>
          <p:cNvSpPr>
            <a:spLocks noGrp="1"/>
          </p:cNvSpPr>
          <p:nvPr>
            <p:ph type="dt" idx="11"/>
          </p:nvPr>
        </p:nvSpPr>
        <p:spPr/>
        <p:txBody>
          <a:bodyPr/>
          <a:lstStyle/>
          <a:p>
            <a:fld id="{59C93B14-BFB9-45F1-898A-1C0CD6D1BC22}"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1973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1960 - Narrow victory John F. Kennedy over incumbent Richard Nixon </a:t>
            </a:r>
          </a:p>
          <a:p>
            <a:r>
              <a:rPr lang="en-US" dirty="0" smtClean="0"/>
              <a:t>	Electoral college = Kennedy 303 to Nixon 219 </a:t>
            </a:r>
            <a:br>
              <a:rPr lang="en-US" dirty="0" smtClean="0"/>
            </a:br>
            <a:r>
              <a:rPr lang="en-US" dirty="0" smtClean="0"/>
              <a:t>	Popular vote = Kennedy +112,827 (a margin of 0.17%!) </a:t>
            </a:r>
          </a:p>
          <a:p>
            <a:r>
              <a:rPr lang="en-US" dirty="0" smtClean="0"/>
              <a:t>	More states = Nixon 26 to Kennedy 22</a:t>
            </a:r>
          </a:p>
          <a:p>
            <a:endParaRPr lang="en-US" dirty="0" smtClean="0"/>
          </a:p>
          <a:p>
            <a:r>
              <a:rPr lang="en-US" dirty="0" smtClean="0"/>
              <a:t>1964 - Democrats Abroad established (still no right to vote from abroad!)</a:t>
            </a:r>
          </a:p>
          <a:p>
            <a:r>
              <a:rPr lang="en-US" dirty="0" smtClean="0"/>
              <a:t>	Lyndon B. Johnson (D) defeated Barry Goldwater</a:t>
            </a:r>
          </a:p>
          <a:p>
            <a:endParaRPr lang="en-US" dirty="0" smtClean="0"/>
          </a:p>
          <a:p>
            <a:r>
              <a:rPr lang="en-US" dirty="0" smtClean="0"/>
              <a:t>1976 - The Overseas Citizens Voting Rights Act signed into law</a:t>
            </a:r>
          </a:p>
          <a:p>
            <a:r>
              <a:rPr lang="en-US" dirty="0" smtClean="0"/>
              <a:t>1986 - The Uniformed and Overseas Citizens Absentee Voting Act </a:t>
            </a:r>
          </a:p>
          <a:p>
            <a:r>
              <a:rPr lang="en-US" dirty="0" smtClean="0"/>
              <a:t>Federal Voting Assistance Program: Federal Post Card Application (FPCA) and Federal Write-In Absentee Ballot (FWAB)</a:t>
            </a:r>
          </a:p>
          <a:p>
            <a:r>
              <a:rPr lang="en-US" dirty="0" smtClean="0"/>
              <a:t>https://en.wikipedia.org/wiki/Federal_Voting_Assistance_Program</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3F37CEC-250B-4672-ADA3-ACA41FBE05A4}" type="slidenum">
              <a:rPr lang="en-US" smtClean="0"/>
              <a:t>11</a:t>
            </a:fld>
            <a:endParaRPr lang="en-US"/>
          </a:p>
        </p:txBody>
      </p:sp>
      <p:sp>
        <p:nvSpPr>
          <p:cNvPr id="5" name="Date Placeholder 4"/>
          <p:cNvSpPr>
            <a:spLocks noGrp="1"/>
          </p:cNvSpPr>
          <p:nvPr>
            <p:ph type="dt" idx="11"/>
          </p:nvPr>
        </p:nvSpPr>
        <p:spPr/>
        <p:txBody>
          <a:bodyPr/>
          <a:lstStyle/>
          <a:p>
            <a:fld id="{701D449D-FB89-4B37-ABA9-043E46542765}" type="datetime8">
              <a:rPr lang="en-US" smtClean="0"/>
              <a:t>10/21/2017 7:20 PM</a:t>
            </a:fld>
            <a:endParaRPr lang="en-US"/>
          </a:p>
        </p:txBody>
      </p:sp>
      <p:sp>
        <p:nvSpPr>
          <p:cNvPr id="6" name="Header Placeholder 5"/>
          <p:cNvSpPr>
            <a:spLocks noGrp="1"/>
          </p:cNvSpPr>
          <p:nvPr>
            <p:ph type="hdr" sz="quarter" idx="12"/>
          </p:nvPr>
        </p:nvSpPr>
        <p:spPr/>
        <p:txBody>
          <a:bodyPr/>
          <a:lstStyle/>
          <a:p>
            <a:r>
              <a:rPr lang="en-US" smtClean="0"/>
              <a:t>DRAFT</a:t>
            </a:r>
            <a:endParaRPr lang="en-US"/>
          </a:p>
        </p:txBody>
      </p:sp>
      <p:sp>
        <p:nvSpPr>
          <p:cNvPr id="7" name="Footer Placeholder 6"/>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94450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40377" y="452461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p:cNvSpPr/>
          <p:nvPr userDrawn="1"/>
        </p:nvSpPr>
        <p:spPr>
          <a:xfrm>
            <a:off x="0" y="1592177"/>
            <a:ext cx="12192000" cy="18288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524" y="3444240"/>
            <a:ext cx="12188952"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592177"/>
            <a:ext cx="9144000" cy="1828800"/>
          </a:xfrm>
        </p:spPr>
        <p:txBody>
          <a:bodyPr anchor="ctr" anchorCtr="0"/>
          <a:lstStyle>
            <a:lvl1pPr algn="ctr">
              <a:defRPr sz="6000" baseline="0">
                <a:solidFill>
                  <a:schemeClr val="bg1"/>
                </a:solidFill>
              </a:defRPr>
            </a:lvl1pPr>
          </a:lstStyle>
          <a:p>
            <a:r>
              <a:rPr lang="en-US" dirty="0" smtClean="0"/>
              <a:t>Click to edit Master title style</a:t>
            </a:r>
            <a:endParaRPr lang="en-US" dirty="0"/>
          </a:p>
        </p:txBody>
      </p:sp>
      <p:sp>
        <p:nvSpPr>
          <p:cNvPr id="6" name="Rectangle 5"/>
          <p:cNvSpPr/>
          <p:nvPr userDrawn="1"/>
        </p:nvSpPr>
        <p:spPr>
          <a:xfrm>
            <a:off x="1524" y="6400800"/>
            <a:ext cx="12188952" cy="4572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14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875" y="1220716"/>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4942275" y="17509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98875" y="282091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25066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317857"/>
            <a:ext cx="12192000" cy="914400"/>
          </a:xfrm>
          <a:prstGeom prst="rect">
            <a:avLst/>
          </a:prstGeom>
          <a:solidFill>
            <a:srgbClr val="0E4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620160" y="1299339"/>
            <a:ext cx="9518073" cy="9144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0160" y="2624902"/>
            <a:ext cx="10871662" cy="3993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854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60" y="1299339"/>
            <a:ext cx="9518073"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0160" y="2624902"/>
            <a:ext cx="10871662" cy="3993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813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8696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0187" y="962438"/>
            <a:ext cx="9518073"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0187" y="2288001"/>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77493" y="2288001"/>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21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794250"/>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8200" y="2110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34200"/>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0612" y="21102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2934200"/>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094745"/>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01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2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267" y="1221343"/>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946667" y="17515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3267" y="282154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4568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76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0215" y="1264833"/>
            <a:ext cx="9518073"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2138" y="2590396"/>
            <a:ext cx="10871662" cy="39932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621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hyperlink" Target="https://docs.google.com/document/d/1slUnnnyMPw6vgOy7KR-LiGyy2Jy3I0QqKHsiH8XgPIk/edi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Voter Outreach Training </a:t>
            </a:r>
            <a:endParaRPr lang="en-US" dirty="0">
              <a:latin typeface="Calibri" panose="020F0502020204030204" pitchFamily="34" charset="0"/>
            </a:endParaRPr>
          </a:p>
        </p:txBody>
      </p:sp>
      <p:sp>
        <p:nvSpPr>
          <p:cNvPr id="3" name="Subtitle 2"/>
          <p:cNvSpPr>
            <a:spLocks noGrp="1"/>
          </p:cNvSpPr>
          <p:nvPr>
            <p:ph type="subTitle" idx="1"/>
          </p:nvPr>
        </p:nvSpPr>
        <p:spPr/>
        <p:txBody>
          <a:bodyPr/>
          <a:lstStyle/>
          <a:p>
            <a:r>
              <a:rPr lang="en-US" dirty="0" smtClean="0"/>
              <a:t>Saturday, October 21, 2017</a:t>
            </a:r>
          </a:p>
          <a:p>
            <a:r>
              <a:rPr lang="en-US" dirty="0" smtClean="0"/>
              <a:t>Yale Center Beijing</a:t>
            </a:r>
            <a:endParaRPr lang="en-US" dirty="0"/>
          </a:p>
        </p:txBody>
      </p:sp>
    </p:spTree>
    <p:extLst>
      <p:ext uri="{BB962C8B-B14F-4D97-AF65-F5344CB8AC3E}">
        <p14:creationId xmlns:p14="http://schemas.microsoft.com/office/powerpoint/2010/main" val="2908904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How Americans vote from abroad</a:t>
            </a:r>
            <a:endParaRPr lang="en-US" dirty="0"/>
          </a:p>
        </p:txBody>
      </p:sp>
      <p:sp>
        <p:nvSpPr>
          <p:cNvPr id="5" name="Content Placeholder 4"/>
          <p:cNvSpPr>
            <a:spLocks noGrp="1"/>
          </p:cNvSpPr>
          <p:nvPr>
            <p:ph idx="1"/>
          </p:nvPr>
        </p:nvSpPr>
        <p:spPr>
          <a:xfrm>
            <a:off x="5888736" y="2624902"/>
            <a:ext cx="6023710" cy="3993284"/>
          </a:xfrm>
        </p:spPr>
        <p:txBody>
          <a:bodyPr>
            <a:noAutofit/>
          </a:bodyPr>
          <a:lstStyle/>
          <a:p>
            <a:pPr marL="457200" lvl="1" indent="0">
              <a:lnSpc>
                <a:spcPct val="200000"/>
              </a:lnSpc>
              <a:buNone/>
            </a:pPr>
            <a:r>
              <a:rPr lang="en-US" dirty="0"/>
              <a:t>Federal Voting Assistance Program</a:t>
            </a:r>
          </a:p>
          <a:p>
            <a:pPr lvl="1">
              <a:lnSpc>
                <a:spcPct val="200000"/>
              </a:lnSpc>
            </a:pPr>
            <a:r>
              <a:rPr lang="en-US" dirty="0"/>
              <a:t>Federal Post Card Application (FPCA) </a:t>
            </a:r>
          </a:p>
          <a:p>
            <a:pPr lvl="1">
              <a:lnSpc>
                <a:spcPct val="200000"/>
              </a:lnSpc>
            </a:pPr>
            <a:r>
              <a:rPr lang="en-US" dirty="0"/>
              <a:t>Federal Write-In Absentee Ballot (FWAB)</a:t>
            </a:r>
          </a:p>
          <a:p>
            <a:pPr>
              <a:lnSpc>
                <a:spcPct val="200000"/>
              </a:lnSpc>
            </a:pP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19" y="2572966"/>
            <a:ext cx="2685097" cy="342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432" y="2572966"/>
            <a:ext cx="2660939" cy="342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3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Milestones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53208986"/>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2690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6964" y="1299339"/>
            <a:ext cx="9518073" cy="1325563"/>
          </a:xfrm>
        </p:spPr>
        <p:txBody>
          <a:bodyPr/>
          <a:lstStyle/>
          <a:p>
            <a:pPr algn="ctr"/>
            <a:r>
              <a:rPr lang="en-US" dirty="0" smtClean="0"/>
              <a:t>VoteFromAbroad.org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5085444"/>
              </p:ext>
            </p:extLst>
          </p:nvPr>
        </p:nvGraphicFramePr>
        <p:xfrm>
          <a:off x="660400" y="2624138"/>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9350" y="1348740"/>
            <a:ext cx="73533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12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Voters Must Sign Up in 2018</a:t>
            </a:r>
            <a:endParaRPr lang="en-US" dirty="0"/>
          </a:p>
        </p:txBody>
      </p:sp>
      <p:sp>
        <p:nvSpPr>
          <p:cNvPr id="3" name="Content Placeholder 2"/>
          <p:cNvSpPr>
            <a:spLocks noGrp="1"/>
          </p:cNvSpPr>
          <p:nvPr>
            <p:ph idx="1"/>
          </p:nvPr>
        </p:nvSpPr>
        <p:spPr/>
        <p:txBody>
          <a:bodyPr/>
          <a:lstStyle/>
          <a:p>
            <a:r>
              <a:rPr lang="en-US" dirty="0" smtClean="0"/>
              <a:t>You, me and her… yes, all of us will need to go to VoteFromAbroad.org to send </a:t>
            </a:r>
            <a:r>
              <a:rPr lang="en-US" dirty="0"/>
              <a:t>in </a:t>
            </a:r>
            <a:r>
              <a:rPr lang="en-US" dirty="0" smtClean="0"/>
              <a:t>our </a:t>
            </a:r>
            <a:r>
              <a:rPr lang="en-US" dirty="0"/>
              <a:t>form to </a:t>
            </a:r>
            <a:r>
              <a:rPr lang="en-US" dirty="0" smtClean="0"/>
              <a:t>request </a:t>
            </a:r>
            <a:r>
              <a:rPr lang="en-US" dirty="0"/>
              <a:t>a</a:t>
            </a:r>
            <a:r>
              <a:rPr lang="en-US" dirty="0" smtClean="0"/>
              <a:t> </a:t>
            </a:r>
            <a:r>
              <a:rPr lang="en-US" dirty="0"/>
              <a:t>b</a:t>
            </a:r>
            <a:r>
              <a:rPr lang="en-US" dirty="0" smtClean="0"/>
              <a:t>allot </a:t>
            </a:r>
            <a:r>
              <a:rPr lang="en-US" dirty="0"/>
              <a:t>in 2018! </a:t>
            </a:r>
            <a:endParaRPr lang="en-US" dirty="0" smtClean="0"/>
          </a:p>
          <a:p>
            <a:r>
              <a:rPr lang="en-US" dirty="0" smtClean="0"/>
              <a:t>This must be done every calendar year, regardless of your voter registration status.</a:t>
            </a:r>
          </a:p>
          <a:p>
            <a:r>
              <a:rPr lang="en-US" dirty="0" smtClean="0"/>
              <a:t>Voter </a:t>
            </a:r>
            <a:r>
              <a:rPr lang="en-US" dirty="0"/>
              <a:t>r</a:t>
            </a:r>
            <a:r>
              <a:rPr lang="en-US" dirty="0" smtClean="0"/>
              <a:t>egistration </a:t>
            </a:r>
            <a:r>
              <a:rPr lang="en-US" dirty="0"/>
              <a:t>events will start </a:t>
            </a:r>
            <a:r>
              <a:rPr lang="en-US" dirty="0" smtClean="0"/>
              <a:t>January </a:t>
            </a:r>
            <a:r>
              <a:rPr lang="en-US" dirty="0"/>
              <a:t>2018 for all overseas voters</a:t>
            </a:r>
            <a:r>
              <a:rPr lang="en-US" dirty="0" smtClean="0"/>
              <a:t>.</a:t>
            </a:r>
          </a:p>
          <a:p>
            <a:r>
              <a:rPr lang="en-US" dirty="0"/>
              <a:t>Even if you are a registered voter and get a regular in-state Absentee Ballot from your state, be sure to send in your FPCA to let your Local Election Official know you are an overseas voter.</a:t>
            </a:r>
          </a:p>
        </p:txBody>
      </p:sp>
    </p:spTree>
    <p:extLst>
      <p:ext uri="{BB962C8B-B14F-4D97-AF65-F5344CB8AC3E}">
        <p14:creationId xmlns:p14="http://schemas.microsoft.com/office/powerpoint/2010/main" val="65860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2. </a:t>
            </a:r>
            <a:r>
              <a:rPr lang="en-US" dirty="0"/>
              <a:t>Your role as a </a:t>
            </a:r>
            <a:r>
              <a:rPr lang="en-US" dirty="0" smtClean="0"/>
              <a:t>Democrats Abroad volunteer</a:t>
            </a:r>
            <a:endParaRPr lang="en-US" dirty="0"/>
          </a:p>
        </p:txBody>
      </p:sp>
      <p:sp>
        <p:nvSpPr>
          <p:cNvPr id="13" name="Content Placeholder 12"/>
          <p:cNvSpPr>
            <a:spLocks noGrp="1"/>
          </p:cNvSpPr>
          <p:nvPr>
            <p:ph idx="1"/>
          </p:nvPr>
        </p:nvSpPr>
        <p:spPr/>
        <p:txBody>
          <a:bodyPr/>
          <a:lstStyle/>
          <a:p>
            <a:endParaRPr lang="en-US" dirty="0"/>
          </a:p>
          <a:p>
            <a:endParaRPr lang="en-US" dirty="0"/>
          </a:p>
          <a:p>
            <a:endParaRPr lang="en-US" dirty="0"/>
          </a:p>
        </p:txBody>
      </p:sp>
      <p:sp>
        <p:nvSpPr>
          <p:cNvPr id="9" name="Content Placeholder 2"/>
          <p:cNvSpPr txBox="1">
            <a:spLocks/>
          </p:cNvSpPr>
          <p:nvPr/>
        </p:nvSpPr>
        <p:spPr>
          <a:xfrm>
            <a:off x="838200" y="2934200"/>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graphicFrame>
        <p:nvGraphicFramePr>
          <p:cNvPr id="15" name="Diagram 14"/>
          <p:cNvGraphicFramePr/>
          <p:nvPr>
            <p:extLst>
              <p:ext uri="{D42A27DB-BD31-4B8C-83A1-F6EECF244321}">
                <p14:modId xmlns:p14="http://schemas.microsoft.com/office/powerpoint/2010/main" val="1163298514"/>
              </p:ext>
            </p:extLst>
          </p:nvPr>
        </p:nvGraphicFramePr>
        <p:xfrm>
          <a:off x="152400" y="2286000"/>
          <a:ext cx="11887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9425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159" y="1299339"/>
            <a:ext cx="10241280" cy="1325563"/>
          </a:xfrm>
        </p:spPr>
        <p:txBody>
          <a:bodyPr/>
          <a:lstStyle/>
          <a:p>
            <a:r>
              <a:rPr lang="en-US" dirty="0" smtClean="0"/>
              <a:t>Volunteer to Register Voters (Non-Partisan)</a:t>
            </a:r>
            <a:endParaRPr lang="en-US" dirty="0"/>
          </a:p>
        </p:txBody>
      </p:sp>
      <p:sp>
        <p:nvSpPr>
          <p:cNvPr id="5" name="Content Placeholder 4"/>
          <p:cNvSpPr>
            <a:spLocks noGrp="1"/>
          </p:cNvSpPr>
          <p:nvPr>
            <p:ph idx="1"/>
          </p:nvPr>
        </p:nvSpPr>
        <p:spPr>
          <a:xfrm>
            <a:off x="620160" y="2350582"/>
            <a:ext cx="10871662" cy="3993284"/>
          </a:xfrm>
        </p:spPr>
        <p:txBody>
          <a:bodyPr/>
          <a:lstStyle/>
          <a:p>
            <a:r>
              <a:rPr lang="en-US" dirty="0" smtClean="0"/>
              <a:t>Assist </a:t>
            </a:r>
            <a:r>
              <a:rPr lang="en-US" dirty="0"/>
              <a:t>all Americans with form to Register and Request Absentee Ballot</a:t>
            </a:r>
          </a:p>
          <a:p>
            <a:r>
              <a:rPr lang="en-US" dirty="0"/>
              <a:t>Assist all Americans with form to submit a Write-In Absentee Ballot</a:t>
            </a:r>
          </a:p>
          <a:p>
            <a:pPr lvl="1"/>
            <a:endParaRPr lang="en-US" dirty="0"/>
          </a:p>
          <a:p>
            <a:endParaRPr lang="en-US"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974" y="3361826"/>
            <a:ext cx="2685097" cy="342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9072" y="4539043"/>
            <a:ext cx="3048000" cy="962025"/>
          </a:xfrm>
          <a:prstGeom prst="rect">
            <a:avLst/>
          </a:prstGeom>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087" y="3361826"/>
            <a:ext cx="2660939" cy="342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86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Volunteer to GOTV (Democrats)</a:t>
            </a:r>
            <a:endParaRPr lang="en-US" dirty="0"/>
          </a:p>
        </p:txBody>
      </p:sp>
      <p:sp>
        <p:nvSpPr>
          <p:cNvPr id="3" name="Content Placeholder 2"/>
          <p:cNvSpPr>
            <a:spLocks noGrp="1"/>
          </p:cNvSpPr>
          <p:nvPr>
            <p:ph idx="1"/>
          </p:nvPr>
        </p:nvSpPr>
        <p:spPr/>
        <p:txBody>
          <a:bodyPr>
            <a:normAutofit/>
          </a:bodyPr>
          <a:lstStyle/>
          <a:p>
            <a:r>
              <a:rPr lang="en-US" dirty="0" smtClean="0"/>
              <a:t>Share deadlines about specific elections </a:t>
            </a:r>
          </a:p>
          <a:p>
            <a:r>
              <a:rPr lang="en-US" dirty="0" smtClean="0"/>
              <a:t>Motivate voters about the urgency and impact of their vote</a:t>
            </a:r>
          </a:p>
          <a:p>
            <a:endParaRPr lang="en-US" dirty="0" smtClean="0"/>
          </a:p>
        </p:txBody>
      </p:sp>
    </p:spTree>
    <p:extLst>
      <p:ext uri="{BB962C8B-B14F-4D97-AF65-F5344CB8AC3E}">
        <p14:creationId xmlns:p14="http://schemas.microsoft.com/office/powerpoint/2010/main" val="299443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0186" y="962438"/>
            <a:ext cx="9875520" cy="1325563"/>
          </a:xfrm>
        </p:spPr>
        <p:txBody>
          <a:bodyPr/>
          <a:lstStyle/>
          <a:p>
            <a:r>
              <a:rPr lang="en-US" dirty="0" smtClean="0"/>
              <a:t>Democrats Abroad Volunteers are Leaders</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140904451"/>
              </p:ext>
            </p:extLst>
          </p:nvPr>
        </p:nvGraphicFramePr>
        <p:xfrm>
          <a:off x="620713" y="2506663"/>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sz="half" idx="2"/>
          </p:nvPr>
        </p:nvSpPr>
        <p:spPr>
          <a:xfrm>
            <a:off x="6077493" y="2743200"/>
            <a:ext cx="5181600" cy="4114800"/>
          </a:xfrm>
        </p:spPr>
        <p:txBody>
          <a:bodyPr>
            <a:normAutofit fontScale="92500"/>
          </a:bodyPr>
          <a:lstStyle/>
          <a:p>
            <a:r>
              <a:rPr lang="en-US" dirty="0" smtClean="0"/>
              <a:t>Identify </a:t>
            </a:r>
            <a:r>
              <a:rPr lang="en-US" b="1" dirty="0">
                <a:solidFill>
                  <a:srgbClr val="C00000"/>
                </a:solidFill>
              </a:rPr>
              <a:t>sources of your own calling </a:t>
            </a:r>
            <a:r>
              <a:rPr lang="en-US" dirty="0" smtClean="0"/>
              <a:t>for </a:t>
            </a:r>
            <a:r>
              <a:rPr lang="en-US" dirty="0"/>
              <a:t>the purpose of </a:t>
            </a:r>
            <a:r>
              <a:rPr lang="en-US" b="1" dirty="0">
                <a:solidFill>
                  <a:srgbClr val="0E456C"/>
                </a:solidFill>
              </a:rPr>
              <a:t>calling upon others</a:t>
            </a:r>
            <a:r>
              <a:rPr lang="en-US" dirty="0"/>
              <a:t> </a:t>
            </a:r>
            <a:r>
              <a:rPr lang="en-US" dirty="0" smtClean="0"/>
              <a:t>to </a:t>
            </a:r>
            <a:r>
              <a:rPr lang="en-US" b="1" dirty="0">
                <a:solidFill>
                  <a:srgbClr val="00B050"/>
                </a:solidFill>
              </a:rPr>
              <a:t>join you in </a:t>
            </a:r>
            <a:r>
              <a:rPr lang="en-US" b="1" dirty="0" smtClean="0">
                <a:solidFill>
                  <a:srgbClr val="00B050"/>
                </a:solidFill>
              </a:rPr>
              <a:t>action</a:t>
            </a:r>
            <a:r>
              <a:rPr lang="en-US" dirty="0"/>
              <a:t>.</a:t>
            </a:r>
          </a:p>
          <a:p>
            <a:r>
              <a:rPr lang="en-US" dirty="0"/>
              <a:t>I</a:t>
            </a:r>
            <a:r>
              <a:rPr lang="en-US" dirty="0" smtClean="0"/>
              <a:t>dentify </a:t>
            </a:r>
            <a:r>
              <a:rPr lang="en-US" b="1" dirty="0">
                <a:solidFill>
                  <a:srgbClr val="0E456C"/>
                </a:solidFill>
              </a:rPr>
              <a:t>your shared </a:t>
            </a:r>
            <a:r>
              <a:rPr lang="en-US" b="1" dirty="0" smtClean="0">
                <a:solidFill>
                  <a:srgbClr val="0E456C"/>
                </a:solidFill>
              </a:rPr>
              <a:t>situation</a:t>
            </a:r>
            <a:r>
              <a:rPr lang="en-US" dirty="0" smtClean="0"/>
              <a:t> with family</a:t>
            </a:r>
            <a:r>
              <a:rPr lang="en-US" dirty="0"/>
              <a:t>, friends, expats in our community, and voters back </a:t>
            </a:r>
            <a:r>
              <a:rPr lang="en-US" dirty="0" smtClean="0"/>
              <a:t>home.</a:t>
            </a:r>
            <a:endParaRPr lang="en-US" dirty="0"/>
          </a:p>
          <a:p>
            <a:r>
              <a:rPr lang="en-US" dirty="0"/>
              <a:t>Identify </a:t>
            </a:r>
            <a:r>
              <a:rPr lang="en-US" b="1" dirty="0">
                <a:solidFill>
                  <a:srgbClr val="00B050"/>
                </a:solidFill>
              </a:rPr>
              <a:t>the</a:t>
            </a:r>
            <a:r>
              <a:rPr lang="en-US" dirty="0">
                <a:solidFill>
                  <a:srgbClr val="00B050"/>
                </a:solidFill>
              </a:rPr>
              <a:t> </a:t>
            </a:r>
            <a:r>
              <a:rPr lang="en-US" b="1" dirty="0">
                <a:solidFill>
                  <a:srgbClr val="00B050"/>
                </a:solidFill>
              </a:rPr>
              <a:t>urgency of the action</a:t>
            </a:r>
            <a:r>
              <a:rPr lang="en-US" dirty="0"/>
              <a:t> </a:t>
            </a:r>
            <a:endParaRPr lang="en-US" dirty="0" smtClean="0"/>
          </a:p>
          <a:p>
            <a:r>
              <a:rPr lang="en-US" dirty="0" smtClean="0"/>
              <a:t>Show </a:t>
            </a:r>
            <a:r>
              <a:rPr lang="en-US" b="1" dirty="0"/>
              <a:t>how our action will impact real </a:t>
            </a:r>
            <a:r>
              <a:rPr lang="en-US" b="1" dirty="0" smtClean="0"/>
              <a:t>life</a:t>
            </a:r>
            <a:r>
              <a:rPr lang="en-US" dirty="0"/>
              <a:t>.</a:t>
            </a:r>
          </a:p>
          <a:p>
            <a:endParaRPr lang="en-US" dirty="0" smtClean="0"/>
          </a:p>
          <a:p>
            <a:endParaRPr lang="en-US" dirty="0"/>
          </a:p>
          <a:p>
            <a:endParaRPr lang="en-US" dirty="0"/>
          </a:p>
        </p:txBody>
      </p:sp>
      <p:sp>
        <p:nvSpPr>
          <p:cNvPr id="8" name="Rectangle 7"/>
          <p:cNvSpPr/>
          <p:nvPr/>
        </p:nvSpPr>
        <p:spPr>
          <a:xfrm>
            <a:off x="752856" y="2008555"/>
            <a:ext cx="10686288" cy="492443"/>
          </a:xfrm>
          <a:prstGeom prst="rect">
            <a:avLst/>
          </a:prstGeom>
        </p:spPr>
        <p:txBody>
          <a:bodyPr wrap="square">
            <a:spAutoFit/>
          </a:bodyPr>
          <a:lstStyle/>
          <a:p>
            <a:pPr algn="ctr"/>
            <a:r>
              <a:rPr lang="en-US" sz="2600" i="1" dirty="0" smtClean="0"/>
              <a:t>Motivate </a:t>
            </a:r>
            <a:r>
              <a:rPr lang="en-US" sz="2600" i="1" dirty="0"/>
              <a:t>others to join you in action on behalf of a shared purpose.</a:t>
            </a:r>
          </a:p>
        </p:txBody>
      </p:sp>
    </p:spTree>
    <p:extLst>
      <p:ext uri="{BB962C8B-B14F-4D97-AF65-F5344CB8AC3E}">
        <p14:creationId xmlns:p14="http://schemas.microsoft.com/office/powerpoint/2010/main" val="5087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9" y="1299339"/>
            <a:ext cx="10424160" cy="1325563"/>
          </a:xfrm>
        </p:spPr>
        <p:txBody>
          <a:bodyPr/>
          <a:lstStyle/>
          <a:p>
            <a:r>
              <a:rPr lang="en-US" dirty="0" smtClean="0"/>
              <a:t>“My vote </a:t>
            </a:r>
            <a:r>
              <a:rPr lang="en-US" dirty="0"/>
              <a:t>can’t make a difference.” </a:t>
            </a:r>
            <a:r>
              <a:rPr lang="en-US" dirty="0">
                <a:solidFill>
                  <a:srgbClr val="FF0000"/>
                </a:solidFill>
              </a:rPr>
              <a:t>WRONG.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9091619"/>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4221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3. </a:t>
            </a:r>
            <a:r>
              <a:rPr lang="en-US" dirty="0"/>
              <a:t>Voter outreach tactics (</a:t>
            </a:r>
            <a:r>
              <a:rPr lang="en-US" dirty="0" smtClean="0"/>
              <a:t>GOTV)</a:t>
            </a:r>
            <a:endParaRPr lang="en-US" dirty="0"/>
          </a:p>
        </p:txBody>
      </p:sp>
      <p:sp>
        <p:nvSpPr>
          <p:cNvPr id="5" name="Content Placeholder 4"/>
          <p:cNvSpPr>
            <a:spLocks noGrp="1"/>
          </p:cNvSpPr>
          <p:nvPr>
            <p:ph idx="1"/>
          </p:nvPr>
        </p:nvSpPr>
        <p:spPr>
          <a:xfrm>
            <a:off x="620160" y="2624902"/>
            <a:ext cx="11338560" cy="3993284"/>
          </a:xfrm>
        </p:spPr>
        <p:txBody>
          <a:bodyPr numCol="2">
            <a:normAutofit/>
          </a:bodyPr>
          <a:lstStyle/>
          <a:p>
            <a:r>
              <a:rPr lang="en-US" dirty="0" smtClean="0"/>
              <a:t>Calls</a:t>
            </a:r>
          </a:p>
          <a:p>
            <a:r>
              <a:rPr lang="en-US" dirty="0" smtClean="0"/>
              <a:t>Texts</a:t>
            </a:r>
          </a:p>
          <a:p>
            <a:r>
              <a:rPr lang="en-US" dirty="0" smtClean="0"/>
              <a:t>Messaging</a:t>
            </a:r>
          </a:p>
          <a:p>
            <a:r>
              <a:rPr lang="en-US" dirty="0" smtClean="0"/>
              <a:t>Emails</a:t>
            </a:r>
          </a:p>
          <a:p>
            <a:r>
              <a:rPr lang="en-US" dirty="0" smtClean="0"/>
              <a:t>Facebook</a:t>
            </a:r>
          </a:p>
          <a:p>
            <a:r>
              <a:rPr lang="en-US" dirty="0" smtClean="0"/>
              <a:t>Twitter</a:t>
            </a:r>
          </a:p>
          <a:p>
            <a:r>
              <a:rPr lang="en-US" dirty="0" smtClean="0"/>
              <a:t>Public Canvasing</a:t>
            </a:r>
          </a:p>
          <a:p>
            <a:r>
              <a:rPr lang="en-US" dirty="0" smtClean="0"/>
              <a:t>Door-to-Door Canvasing</a:t>
            </a:r>
          </a:p>
          <a:p>
            <a:r>
              <a:rPr lang="en-US" dirty="0" smtClean="0"/>
              <a:t>Media (earned)</a:t>
            </a:r>
          </a:p>
          <a:p>
            <a:r>
              <a:rPr lang="en-US" dirty="0" smtClean="0"/>
              <a:t>Paid ads</a:t>
            </a:r>
          </a:p>
        </p:txBody>
      </p:sp>
    </p:spTree>
    <p:extLst>
      <p:ext uri="{BB962C8B-B14F-4D97-AF65-F5344CB8AC3E}">
        <p14:creationId xmlns:p14="http://schemas.microsoft.com/office/powerpoint/2010/main" val="693654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am I a Democrat?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7401" y="2624138"/>
            <a:ext cx="6337824" cy="3994150"/>
          </a:xfrm>
        </p:spPr>
      </p:pic>
    </p:spTree>
    <p:extLst>
      <p:ext uri="{BB962C8B-B14F-4D97-AF65-F5344CB8AC3E}">
        <p14:creationId xmlns:p14="http://schemas.microsoft.com/office/powerpoint/2010/main" val="2968432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Online Phone Banking</a:t>
            </a:r>
            <a:endParaRPr lang="en-US"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
            </a:pPr>
            <a:r>
              <a:rPr lang="en-US" dirty="0"/>
              <a:t> </a:t>
            </a:r>
            <a:r>
              <a:rPr lang="en-US" b="1" dirty="0"/>
              <a:t>Coordinated strategy, message and targeting</a:t>
            </a:r>
          </a:p>
          <a:p>
            <a:pPr>
              <a:buFont typeface="Wingdings" panose="05000000000000000000" pitchFamily="2" charset="2"/>
              <a:buChar char=""/>
            </a:pPr>
            <a:r>
              <a:rPr lang="en-US" b="1" dirty="0"/>
              <a:t> Efficient</a:t>
            </a:r>
          </a:p>
          <a:p>
            <a:pPr lvl="1">
              <a:buFont typeface="Wingdings" panose="05000000000000000000" pitchFamily="2" charset="2"/>
              <a:buChar char="ü"/>
            </a:pPr>
            <a:r>
              <a:rPr lang="en-US" b="1" dirty="0"/>
              <a:t> Large volume of calls</a:t>
            </a:r>
          </a:p>
          <a:p>
            <a:pPr lvl="1">
              <a:buFont typeface="Wingdings" panose="05000000000000000000" pitchFamily="2" charset="2"/>
              <a:buChar char="ü"/>
            </a:pPr>
            <a:r>
              <a:rPr lang="en-US" b="1" dirty="0"/>
              <a:t> Minimize wait time of each call</a:t>
            </a:r>
          </a:p>
          <a:p>
            <a:pPr lvl="1">
              <a:buFont typeface="Wingdings" panose="05000000000000000000" pitchFamily="2" charset="2"/>
              <a:buChar char="ü"/>
            </a:pPr>
            <a:r>
              <a:rPr lang="en-US" b="1" dirty="0"/>
              <a:t> Immediate feedback</a:t>
            </a:r>
          </a:p>
          <a:p>
            <a:pPr>
              <a:buFont typeface="Wingdings" panose="05000000000000000000" pitchFamily="2" charset="2"/>
              <a:buChar char=""/>
            </a:pPr>
            <a:r>
              <a:rPr lang="en-US" b="1" dirty="0"/>
              <a:t> Wealth of knowledge based on testing and previous experience</a:t>
            </a:r>
          </a:p>
          <a:p>
            <a:pPr>
              <a:buFont typeface="Wingdings" panose="05000000000000000000" pitchFamily="2" charset="2"/>
              <a:buChar char=""/>
            </a:pPr>
            <a:r>
              <a:rPr lang="en-US" dirty="0"/>
              <a:t> Less authentic since the Caller ID reveals </a:t>
            </a:r>
            <a:r>
              <a:rPr lang="en-US" dirty="0" smtClean="0"/>
              <a:t>a 202 phone number</a:t>
            </a:r>
            <a:endParaRPr lang="en-US" dirty="0"/>
          </a:p>
          <a:p>
            <a:pPr>
              <a:buFont typeface="Wingdings" panose="05000000000000000000" pitchFamily="2" charset="2"/>
              <a:buChar char=""/>
            </a:pPr>
            <a:r>
              <a:rPr lang="en-US" dirty="0"/>
              <a:t> Shift away from voice calls to other personal communications </a:t>
            </a:r>
          </a:p>
          <a:p>
            <a:endParaRPr lang="en-US" dirty="0"/>
          </a:p>
        </p:txBody>
      </p:sp>
    </p:spTree>
    <p:extLst>
      <p:ext uri="{BB962C8B-B14F-4D97-AF65-F5344CB8AC3E}">
        <p14:creationId xmlns:p14="http://schemas.microsoft.com/office/powerpoint/2010/main" val="127960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One-on-One Conversations</a:t>
            </a:r>
            <a:endParaRPr lang="en-US" dirty="0"/>
          </a:p>
        </p:txBody>
      </p:sp>
      <p:sp>
        <p:nvSpPr>
          <p:cNvPr id="3" name="Content Placeholder 2"/>
          <p:cNvSpPr>
            <a:spLocks noGrp="1"/>
          </p:cNvSpPr>
          <p:nvPr>
            <p:ph idx="1"/>
          </p:nvPr>
        </p:nvSpPr>
        <p:spPr/>
        <p:txBody>
          <a:bodyPr/>
          <a:lstStyle/>
          <a:p>
            <a:r>
              <a:rPr lang="en-US" dirty="0" smtClean="0"/>
              <a:t>Your </a:t>
            </a:r>
            <a:r>
              <a:rPr lang="en-US" dirty="0"/>
              <a:t>personal phone to call or text</a:t>
            </a:r>
          </a:p>
          <a:p>
            <a:r>
              <a:rPr lang="en-US" dirty="0"/>
              <a:t>Send direct emails from your personal email</a:t>
            </a:r>
          </a:p>
          <a:p>
            <a:r>
              <a:rPr lang="en-US" dirty="0"/>
              <a:t>Send private messages on WeChat and Facebook from your personal accounts</a:t>
            </a:r>
          </a:p>
          <a:p>
            <a:endParaRPr lang="en-US" dirty="0"/>
          </a:p>
        </p:txBody>
      </p:sp>
    </p:spTree>
    <p:extLst>
      <p:ext uri="{BB962C8B-B14F-4D97-AF65-F5344CB8AC3E}">
        <p14:creationId xmlns:p14="http://schemas.microsoft.com/office/powerpoint/2010/main" val="36027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4. </a:t>
            </a:r>
            <a:r>
              <a:rPr lang="en-US" dirty="0"/>
              <a:t>Specific GOTV </a:t>
            </a:r>
            <a:r>
              <a:rPr lang="en-US" dirty="0" smtClean="0"/>
              <a:t>projects</a:t>
            </a:r>
            <a:endParaRPr lang="en-US" dirty="0"/>
          </a:p>
        </p:txBody>
      </p:sp>
      <p:graphicFrame>
        <p:nvGraphicFramePr>
          <p:cNvPr id="8" name="Content Placeholder 1"/>
          <p:cNvGraphicFramePr>
            <a:graphicFrameLocks noGrp="1"/>
          </p:cNvGraphicFramePr>
          <p:nvPr>
            <p:ph idx="1"/>
            <p:extLst>
              <p:ext uri="{D42A27DB-BD31-4B8C-83A1-F6EECF244321}">
                <p14:modId xmlns:p14="http://schemas.microsoft.com/office/powerpoint/2010/main" val="2318534383"/>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325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are Special Elections so special?</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3179785"/>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07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NOV. </a:t>
            </a:r>
            <a:r>
              <a:rPr lang="en-US" dirty="0" smtClean="0"/>
              <a:t>7 ELECTIONS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745421"/>
              </p:ext>
            </p:extLst>
          </p:nvPr>
        </p:nvGraphicFramePr>
        <p:xfrm>
          <a:off x="620713" y="2624138"/>
          <a:ext cx="10871200" cy="4053840"/>
        </p:xfrm>
        <a:graphic>
          <a:graphicData uri="http://schemas.openxmlformats.org/drawingml/2006/table">
            <a:tbl>
              <a:tblPr bandRow="1">
                <a:tableStyleId>{5C22544A-7EE6-4342-B048-85BDC9FD1C3A}</a:tableStyleId>
              </a:tblPr>
              <a:tblGrid>
                <a:gridCol w="1783992"/>
                <a:gridCol w="9087208"/>
              </a:tblGrid>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Utah</a:t>
                      </a:r>
                    </a:p>
                  </a:txBody>
                  <a:tcPr marL="125437" marR="125437" marT="137160" marB="137160" anchor="ctr"/>
                </a:tc>
                <a:tc>
                  <a:txBody>
                    <a:bodyPr/>
                    <a:lstStyle/>
                    <a:p>
                      <a:pPr algn="l" fontAlgn="b"/>
                      <a:r>
                        <a:rPr lang="en-US" sz="2000" u="none" strike="noStrike" dirty="0">
                          <a:effectLst/>
                        </a:rPr>
                        <a:t> To replace Jason </a:t>
                      </a:r>
                      <a:r>
                        <a:rPr lang="en-US" sz="2000" u="none" strike="noStrike" dirty="0" err="1">
                          <a:effectLst/>
                        </a:rPr>
                        <a:t>Chaffetz</a:t>
                      </a:r>
                      <a:r>
                        <a:rPr lang="en-US" sz="2000" u="none" strike="noStrike" dirty="0">
                          <a:effectLst/>
                        </a:rPr>
                        <a:t>, who </a:t>
                      </a:r>
                      <a:r>
                        <a:rPr lang="en-US" sz="2000" u="none" strike="noStrike" dirty="0" smtClean="0">
                          <a:effectLst/>
                        </a:rPr>
                        <a:t>resigned on </a:t>
                      </a:r>
                      <a:r>
                        <a:rPr lang="en-US" sz="2000" u="none" strike="noStrike" dirty="0">
                          <a:effectLst/>
                        </a:rPr>
                        <a:t>June 30, </a:t>
                      </a:r>
                      <a:r>
                        <a:rPr lang="en-US" sz="2000" u="none" strike="noStrike" dirty="0" smtClean="0">
                          <a:effectLst/>
                        </a:rPr>
                        <a:t>in the </a:t>
                      </a:r>
                      <a:r>
                        <a:rPr lang="en-US" sz="2000" u="none" strike="noStrike" dirty="0">
                          <a:effectLst/>
                        </a:rPr>
                        <a:t>Third </a:t>
                      </a:r>
                      <a:r>
                        <a:rPr lang="en-US" sz="2000" u="none" strike="noStrike" dirty="0" smtClean="0">
                          <a:effectLst/>
                        </a:rPr>
                        <a:t>Congressional </a:t>
                      </a:r>
                      <a:r>
                        <a:rPr lang="en-US" sz="2000" u="none" strike="noStrike" dirty="0">
                          <a:effectLst/>
                        </a:rPr>
                        <a:t>District.</a:t>
                      </a:r>
                      <a:endParaRPr lang="en-US" sz="2000" b="0" i="0" u="none" strike="noStrike" dirty="0">
                        <a:solidFill>
                          <a:srgbClr val="000000"/>
                        </a:solidFill>
                        <a:effectLst/>
                        <a:latin typeface="Calibri"/>
                      </a:endParaRPr>
                    </a:p>
                  </a:txBody>
                  <a:tcPr marL="4288" marR="4288" marT="4689" marB="0" anchor="ctr"/>
                </a:tc>
              </a:tr>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New Jersey </a:t>
                      </a:r>
                    </a:p>
                  </a:txBody>
                  <a:tcPr marL="125437" marR="125437" marT="137160" marB="137160" anchor="ctr"/>
                </a:tc>
                <a:tc>
                  <a:txBody>
                    <a:bodyPr/>
                    <a:lstStyle/>
                    <a:p>
                      <a:pPr algn="l" fontAlgn="b"/>
                      <a:r>
                        <a:rPr lang="en-US" sz="2000" u="none" strike="noStrike">
                          <a:effectLst/>
                        </a:rPr>
                        <a:t> Governor, state legislature and mayor</a:t>
                      </a:r>
                      <a:endParaRPr lang="en-US" sz="2000" b="0" i="0" u="none" strike="noStrike">
                        <a:solidFill>
                          <a:srgbClr val="000000"/>
                        </a:solidFill>
                        <a:effectLst/>
                        <a:latin typeface="Calibri"/>
                      </a:endParaRPr>
                    </a:p>
                  </a:txBody>
                  <a:tcPr marL="4288" marR="4288" marT="4689" marB="0" anchor="ctr"/>
                </a:tc>
              </a:tr>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Virginia </a:t>
                      </a:r>
                    </a:p>
                  </a:txBody>
                  <a:tcPr marL="125437" marR="125437" marT="137160" marB="137160" anchor="ctr"/>
                </a:tc>
                <a:tc>
                  <a:txBody>
                    <a:bodyPr/>
                    <a:lstStyle/>
                    <a:p>
                      <a:pPr algn="l" fontAlgn="b"/>
                      <a:r>
                        <a:rPr lang="en-US" sz="2000" u="none" strike="noStrike">
                          <a:effectLst/>
                        </a:rPr>
                        <a:t> Governor, lieutenant governor, attorney general and state legislature</a:t>
                      </a:r>
                      <a:endParaRPr lang="en-US" sz="2000" b="0" i="0" u="none" strike="noStrike">
                        <a:solidFill>
                          <a:srgbClr val="000000"/>
                        </a:solidFill>
                        <a:effectLst/>
                        <a:latin typeface="Calibri"/>
                      </a:endParaRPr>
                    </a:p>
                  </a:txBody>
                  <a:tcPr marL="4288" marR="4288" marT="4689" marB="0" anchor="ctr"/>
                </a:tc>
              </a:tr>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New York </a:t>
                      </a:r>
                    </a:p>
                  </a:txBody>
                  <a:tcPr marL="125437" marR="125437" marT="137160" marB="137160" anchor="ctr"/>
                </a:tc>
                <a:tc>
                  <a:txBody>
                    <a:bodyPr/>
                    <a:lstStyle/>
                    <a:p>
                      <a:pPr algn="l" fontAlgn="b"/>
                      <a:r>
                        <a:rPr lang="en-US" sz="2000" u="none" strike="noStrike">
                          <a:effectLst/>
                        </a:rPr>
                        <a:t> New York City mayor, city council and municipal offices. Statewide referendum.</a:t>
                      </a:r>
                      <a:endParaRPr lang="en-US" sz="2000" b="0" i="0" u="none" strike="noStrike">
                        <a:solidFill>
                          <a:srgbClr val="000000"/>
                        </a:solidFill>
                        <a:effectLst/>
                        <a:latin typeface="Calibri"/>
                      </a:endParaRPr>
                    </a:p>
                  </a:txBody>
                  <a:tcPr marL="4288" marR="4288" marT="4689" marB="0" anchor="ctr"/>
                </a:tc>
              </a:tr>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Maine </a:t>
                      </a:r>
                    </a:p>
                  </a:txBody>
                  <a:tcPr marL="125437" marR="125437" marT="137160" marB="137160" anchor="ctr"/>
                </a:tc>
                <a:tc>
                  <a:txBody>
                    <a:bodyPr/>
                    <a:lstStyle/>
                    <a:p>
                      <a:pPr algn="l" fontAlgn="b"/>
                      <a:r>
                        <a:rPr lang="en-US" sz="2000" u="none" strike="noStrike" dirty="0">
                          <a:effectLst/>
                        </a:rPr>
                        <a:t> Statewide questions</a:t>
                      </a:r>
                      <a:endParaRPr lang="en-US" sz="2000" b="0" i="0" u="none" strike="noStrike" dirty="0">
                        <a:solidFill>
                          <a:srgbClr val="000000"/>
                        </a:solidFill>
                        <a:effectLst/>
                        <a:latin typeface="Calibri"/>
                      </a:endParaRPr>
                    </a:p>
                  </a:txBody>
                  <a:tcPr marL="4288" marR="4288" marT="4689" marB="0" anchor="ctr"/>
                </a:tc>
              </a:tr>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Ohio </a:t>
                      </a:r>
                    </a:p>
                  </a:txBody>
                  <a:tcPr marL="125437" marR="125437" marT="137160" marB="137160" anchor="ctr"/>
                </a:tc>
                <a:tc>
                  <a:txBody>
                    <a:bodyPr/>
                    <a:lstStyle/>
                    <a:p>
                      <a:pPr algn="l" fontAlgn="b"/>
                      <a:r>
                        <a:rPr lang="en-US" sz="2000" u="none" strike="noStrike">
                          <a:effectLst/>
                        </a:rPr>
                        <a:t> Statewide ballot measure</a:t>
                      </a:r>
                      <a:endParaRPr lang="en-US" sz="2000" b="0" i="0" u="none" strike="noStrike">
                        <a:solidFill>
                          <a:srgbClr val="000000"/>
                        </a:solidFill>
                        <a:effectLst/>
                        <a:latin typeface="Calibri"/>
                      </a:endParaRPr>
                    </a:p>
                  </a:txBody>
                  <a:tcPr marL="4288" marR="4288" marT="4689" marB="0" anchor="ctr"/>
                </a:tc>
              </a:tr>
              <a:tr h="548640">
                <a:tc>
                  <a:txBody>
                    <a:bodyPr/>
                    <a:lstStyle/>
                    <a:p>
                      <a:pPr marL="0" marR="0" indent="0" algn="l" defTabSz="914400" rtl="0" eaLnBrk="1" fontAlgn="b" latinLnBrk="0" hangingPunct="1">
                        <a:lnSpc>
                          <a:spcPct val="100000"/>
                        </a:lnSpc>
                        <a:spcBef>
                          <a:spcPts val="0"/>
                        </a:spcBef>
                        <a:spcAft>
                          <a:spcPts val="0"/>
                        </a:spcAft>
                        <a:buClr>
                          <a:srgbClr val="000000"/>
                        </a:buClr>
                        <a:buSzPts val="1100"/>
                        <a:buFont typeface="Calibri"/>
                        <a:buNone/>
                        <a:tabLst/>
                        <a:defRPr/>
                      </a:pPr>
                      <a:r>
                        <a:rPr lang="en-US" sz="2000" b="1" i="0" u="none" strike="noStrike" dirty="0" smtClean="0">
                          <a:solidFill>
                            <a:srgbClr val="000000"/>
                          </a:solidFill>
                          <a:effectLst/>
                          <a:latin typeface="+mn-lt"/>
                        </a:rPr>
                        <a:t>Georgia </a:t>
                      </a:r>
                    </a:p>
                  </a:txBody>
                  <a:tcPr marL="125437" marR="125437" marT="137160" marB="137160" anchor="ctr"/>
                </a:tc>
                <a:tc>
                  <a:txBody>
                    <a:bodyPr/>
                    <a:lstStyle/>
                    <a:p>
                      <a:pPr algn="l" fontAlgn="b"/>
                      <a:r>
                        <a:rPr lang="en-US" sz="2000" u="none" strike="noStrike" dirty="0">
                          <a:effectLst/>
                        </a:rPr>
                        <a:t> Atlanta mayor</a:t>
                      </a:r>
                      <a:endParaRPr lang="en-US" sz="2000" b="0" i="0" u="none" strike="noStrike" dirty="0">
                        <a:solidFill>
                          <a:srgbClr val="000000"/>
                        </a:solidFill>
                        <a:effectLst/>
                        <a:latin typeface="Calibri"/>
                      </a:endParaRPr>
                    </a:p>
                  </a:txBody>
                  <a:tcPr marL="4288" marR="4288" marT="4689" marB="0" anchor="ctr"/>
                </a:tc>
              </a:tr>
            </a:tbl>
          </a:graphicData>
        </a:graphic>
      </p:graphicFrame>
    </p:spTree>
    <p:extLst>
      <p:ext uri="{BB962C8B-B14F-4D97-AF65-F5344CB8AC3E}">
        <p14:creationId xmlns:p14="http://schemas.microsoft.com/office/powerpoint/2010/main" val="2781601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 12 ELECTION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1529595"/>
              </p:ext>
            </p:extLst>
          </p:nvPr>
        </p:nvGraphicFramePr>
        <p:xfrm>
          <a:off x="620713" y="2624138"/>
          <a:ext cx="10871200" cy="579120"/>
        </p:xfrm>
        <a:graphic>
          <a:graphicData uri="http://schemas.openxmlformats.org/drawingml/2006/table">
            <a:tbl>
              <a:tblPr bandRow="1">
                <a:tableStyleId>{5C22544A-7EE6-4342-B048-85BDC9FD1C3A}</a:tableStyleId>
              </a:tblPr>
              <a:tblGrid>
                <a:gridCol w="1783992"/>
                <a:gridCol w="9087208"/>
              </a:tblGrid>
              <a:tr h="548640">
                <a:tc>
                  <a:txBody>
                    <a:bodyPr/>
                    <a:lstStyle/>
                    <a:p>
                      <a:pPr algn="l" fontAlgn="b">
                        <a:buClr>
                          <a:srgbClr val="000000"/>
                        </a:buClr>
                        <a:buSzPts val="1100"/>
                        <a:buFont typeface="Calibri"/>
                        <a:buNone/>
                      </a:pPr>
                      <a:r>
                        <a:rPr lang="en-US" sz="2000" b="1" i="0" u="none" strike="noStrike" dirty="0" smtClean="0">
                          <a:solidFill>
                            <a:srgbClr val="000000"/>
                          </a:solidFill>
                          <a:effectLst/>
                          <a:latin typeface="+mn-lt"/>
                        </a:rPr>
                        <a:t>Alabama</a:t>
                      </a:r>
                    </a:p>
                  </a:txBody>
                  <a:tcPr marL="125437" marR="125437" marT="137160" marB="137160" anchor="ctr"/>
                </a:tc>
                <a:tc>
                  <a:txBody>
                    <a:bodyPr/>
                    <a:lstStyle/>
                    <a:p>
                      <a:pPr algn="l" fontAlgn="b"/>
                      <a:r>
                        <a:rPr lang="en-US" sz="2000" u="none" strike="noStrike" dirty="0" smtClean="0">
                          <a:effectLst/>
                        </a:rPr>
                        <a:t>To replace Jeff Sessions, now U.S. Attorney General.</a:t>
                      </a:r>
                      <a:endParaRPr lang="en-US" sz="2000" b="0" i="0" u="none" strike="noStrike" dirty="0">
                        <a:solidFill>
                          <a:srgbClr val="000000"/>
                        </a:solidFill>
                        <a:effectLst/>
                        <a:latin typeface="Calibri"/>
                      </a:endParaRPr>
                    </a:p>
                  </a:txBody>
                  <a:tcPr marL="4288" marR="4288" marT="4689" marB="0" anchor="ctr"/>
                </a:tc>
              </a:tr>
            </a:tbl>
          </a:graphicData>
        </a:graphic>
      </p:graphicFrame>
    </p:spTree>
    <p:extLst>
      <p:ext uri="{BB962C8B-B14F-4D97-AF65-F5344CB8AC3E}">
        <p14:creationId xmlns:p14="http://schemas.microsoft.com/office/powerpoint/2010/main" val="3450024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Current Seats Held</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4642881"/>
              </p:ext>
            </p:extLst>
          </p:nvPr>
        </p:nvGraphicFramePr>
        <p:xfrm>
          <a:off x="620713" y="2624138"/>
          <a:ext cx="10871200" cy="399415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p:cNvSpPr/>
          <p:nvPr/>
        </p:nvSpPr>
        <p:spPr>
          <a:xfrm>
            <a:off x="9692640" y="603504"/>
            <a:ext cx="1865376" cy="1554480"/>
          </a:xfrm>
          <a:prstGeom prst="wedgeRectCallout">
            <a:avLst>
              <a:gd name="adj1" fmla="val -56127"/>
              <a:gd name="adj2" fmla="val 114665"/>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t>220 Seats Contested on Nov 7</a:t>
            </a:r>
            <a:endParaRPr lang="en-US" sz="2400" dirty="0"/>
          </a:p>
        </p:txBody>
      </p:sp>
      <p:sp>
        <p:nvSpPr>
          <p:cNvPr id="6" name="Rectangular Callout 5"/>
          <p:cNvSpPr/>
          <p:nvPr/>
        </p:nvSpPr>
        <p:spPr>
          <a:xfrm>
            <a:off x="5821680" y="755904"/>
            <a:ext cx="1865376" cy="1554480"/>
          </a:xfrm>
          <a:prstGeom prst="wedgeRectCallout">
            <a:avLst>
              <a:gd name="adj1" fmla="val 26226"/>
              <a:gd name="adj2" fmla="val 117018"/>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t>NJ and VA Gov. on </a:t>
            </a:r>
            <a:br>
              <a:rPr lang="en-US" sz="2400" dirty="0" smtClean="0"/>
            </a:br>
            <a:r>
              <a:rPr lang="en-US" sz="2400" dirty="0" smtClean="0"/>
              <a:t>Nov 7</a:t>
            </a:r>
            <a:endParaRPr lang="en-US" sz="2400" dirty="0"/>
          </a:p>
        </p:txBody>
      </p:sp>
      <p:sp>
        <p:nvSpPr>
          <p:cNvPr id="7" name="Rectangular Callout 6"/>
          <p:cNvSpPr/>
          <p:nvPr/>
        </p:nvSpPr>
        <p:spPr>
          <a:xfrm>
            <a:off x="3468624" y="2310384"/>
            <a:ext cx="1097280" cy="1097280"/>
          </a:xfrm>
          <a:prstGeom prst="wedgeRectCallout">
            <a:avLst>
              <a:gd name="adj1" fmla="val -103774"/>
              <a:gd name="adj2" fmla="val 40351"/>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t>AL on Dec 12</a:t>
            </a:r>
            <a:endParaRPr lang="en-US" sz="2400" dirty="0"/>
          </a:p>
        </p:txBody>
      </p:sp>
    </p:spTree>
    <p:extLst>
      <p:ext uri="{BB962C8B-B14F-4D97-AF65-F5344CB8AC3E}">
        <p14:creationId xmlns:p14="http://schemas.microsoft.com/office/powerpoint/2010/main" val="2081150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Current Seats Held</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99293307"/>
              </p:ext>
            </p:extLst>
          </p:nvPr>
        </p:nvGraphicFramePr>
        <p:xfrm>
          <a:off x="620713" y="2624138"/>
          <a:ext cx="10871200" cy="3994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76068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House of Delegates: NOV. 7</a:t>
            </a:r>
            <a:endParaRPr lang="en-US" dirty="0"/>
          </a:p>
        </p:txBody>
      </p:sp>
      <p:sp>
        <p:nvSpPr>
          <p:cNvPr id="4" name="Content Placeholder 3"/>
          <p:cNvSpPr>
            <a:spLocks noGrp="1"/>
          </p:cNvSpPr>
          <p:nvPr>
            <p:ph sz="half" idx="1"/>
          </p:nvPr>
        </p:nvSpPr>
        <p:spPr>
          <a:xfrm>
            <a:off x="620187" y="2288001"/>
            <a:ext cx="5212080" cy="4351338"/>
          </a:xfrm>
        </p:spPr>
        <p:txBody>
          <a:bodyPr>
            <a:normAutofit lnSpcReduction="10000"/>
          </a:bodyPr>
          <a:lstStyle/>
          <a:p>
            <a:r>
              <a:rPr lang="en-US" b="1" dirty="0" smtClean="0"/>
              <a:t>Democrats need </a:t>
            </a:r>
            <a:r>
              <a:rPr lang="en-US" b="1" dirty="0"/>
              <a:t>to gain 17 seats</a:t>
            </a:r>
            <a:r>
              <a:rPr lang="en-US" dirty="0"/>
              <a:t> in order to take control of the chamber, while Republicans would need to gain one seat to obtain a veto-proof supermajority. </a:t>
            </a:r>
            <a:endParaRPr lang="en-US" dirty="0" smtClean="0"/>
          </a:p>
          <a:p>
            <a:r>
              <a:rPr lang="en-US" dirty="0" smtClean="0"/>
              <a:t>In </a:t>
            </a:r>
            <a:r>
              <a:rPr lang="en-US" dirty="0"/>
              <a:t>the 2016 presidential election, </a:t>
            </a:r>
            <a:r>
              <a:rPr lang="en-US" dirty="0" smtClean="0"/>
              <a:t>Hillary </a:t>
            </a:r>
            <a:r>
              <a:rPr lang="en-US" dirty="0"/>
              <a:t>Clinton defeated </a:t>
            </a:r>
            <a:r>
              <a:rPr lang="en-US" dirty="0" smtClean="0"/>
              <a:t>Trump </a:t>
            </a:r>
            <a:r>
              <a:rPr lang="en-US" dirty="0"/>
              <a:t>in 51 out of 100 Virginia House </a:t>
            </a:r>
            <a:r>
              <a:rPr lang="en-US" dirty="0" smtClean="0"/>
              <a:t>districts — including </a:t>
            </a:r>
            <a:r>
              <a:rPr lang="en-US" dirty="0"/>
              <a:t>17 Republican-controlled districts.</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1046102807"/>
              </p:ext>
            </p:extLst>
          </p:nvPr>
        </p:nvGraphicFramePr>
        <p:xfrm>
          <a:off x="6076950" y="2287588"/>
          <a:ext cx="5181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ular Callout 4"/>
          <p:cNvSpPr/>
          <p:nvPr/>
        </p:nvSpPr>
        <p:spPr>
          <a:xfrm>
            <a:off x="9692640" y="603504"/>
            <a:ext cx="1865376" cy="1554480"/>
          </a:xfrm>
          <a:prstGeom prst="wedgeRectCallout">
            <a:avLst>
              <a:gd name="adj1" fmla="val -56127"/>
              <a:gd name="adj2" fmla="val 114665"/>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2400" dirty="0" smtClean="0"/>
              <a:t>ALL 100 Seats Contested</a:t>
            </a:r>
            <a:endParaRPr lang="en-US" sz="2400" dirty="0"/>
          </a:p>
        </p:txBody>
      </p:sp>
    </p:spTree>
    <p:extLst>
      <p:ext uri="{BB962C8B-B14F-4D97-AF65-F5344CB8AC3E}">
        <p14:creationId xmlns:p14="http://schemas.microsoft.com/office/powerpoint/2010/main" val="35937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Jennifer Foy (VA-2): </a:t>
            </a:r>
            <a:r>
              <a:rPr lang="en-US" dirty="0"/>
              <a:t>NOV. 7</a:t>
            </a:r>
          </a:p>
        </p:txBody>
      </p:sp>
      <p:sp>
        <p:nvSpPr>
          <p:cNvPr id="3" name="Content Placeholder 2"/>
          <p:cNvSpPr>
            <a:spLocks noGrp="1"/>
          </p:cNvSpPr>
          <p:nvPr>
            <p:ph idx="1"/>
          </p:nvPr>
        </p:nvSpPr>
        <p:spPr/>
        <p:txBody>
          <a:bodyPr>
            <a:normAutofit/>
          </a:bodyPr>
          <a:lstStyle/>
          <a:p>
            <a:r>
              <a:rPr lang="en-US" dirty="0" smtClean="0"/>
              <a:t>Republican </a:t>
            </a:r>
            <a:r>
              <a:rPr lang="en-US" dirty="0"/>
              <a:t>primary winner Laquan </a:t>
            </a:r>
            <a:r>
              <a:rPr lang="en-US" dirty="0" err="1"/>
              <a:t>Austion</a:t>
            </a:r>
            <a:r>
              <a:rPr lang="en-US" dirty="0"/>
              <a:t> dropped out of the general election on </a:t>
            </a:r>
            <a:r>
              <a:rPr lang="en-US" dirty="0" smtClean="0"/>
              <a:t>AUG. 11, </a:t>
            </a:r>
            <a:r>
              <a:rPr lang="en-US" dirty="0"/>
              <a:t>after it was reported that he had falsified his </a:t>
            </a:r>
            <a:r>
              <a:rPr lang="en-US" dirty="0" smtClean="0"/>
              <a:t>education credentials. He was replaced by Mike </a:t>
            </a:r>
            <a:r>
              <a:rPr lang="en-US" dirty="0" err="1" smtClean="0"/>
              <a:t>Makee</a:t>
            </a:r>
            <a:r>
              <a:rPr lang="en-US" dirty="0" smtClean="0"/>
              <a:t>. </a:t>
            </a:r>
          </a:p>
          <a:p>
            <a:r>
              <a:rPr lang="en-US" dirty="0" smtClean="0"/>
              <a:t>Incumbent Mark </a:t>
            </a:r>
            <a:r>
              <a:rPr lang="en-US" dirty="0" err="1" smtClean="0"/>
              <a:t>Dudenhefer</a:t>
            </a:r>
            <a:r>
              <a:rPr lang="en-US" dirty="0" smtClean="0"/>
              <a:t> (R) was first elected in 2011, but was defeated by Michael Futrell (D) in 2013. </a:t>
            </a:r>
            <a:r>
              <a:rPr lang="en-US" dirty="0" err="1" smtClean="0"/>
              <a:t>Dudenhefer</a:t>
            </a:r>
            <a:r>
              <a:rPr lang="en-US" dirty="0" smtClean="0"/>
              <a:t> won the seat back in 2015 by 1.1 points and opted not to run for re-election in 2017. </a:t>
            </a:r>
          </a:p>
          <a:p>
            <a:r>
              <a:rPr lang="en-US" dirty="0" smtClean="0"/>
              <a:t>Hillary Clinton carried District 2 by 20.4 points. Democrat Barack Obama won District 2 in the 2012 presidential election by 19.2 points. </a:t>
            </a:r>
          </a:p>
          <a:p>
            <a:r>
              <a:rPr lang="en-US" dirty="0" smtClean="0"/>
              <a:t>The last general election for VA-2 in 2015, was </a:t>
            </a:r>
            <a:r>
              <a:rPr lang="en-US" b="1" u="sng" dirty="0" smtClean="0"/>
              <a:t>decided by 125 votes</a:t>
            </a:r>
            <a:r>
              <a:rPr lang="en-US" dirty="0" smtClean="0"/>
              <a:t>.</a:t>
            </a:r>
          </a:p>
          <a:p>
            <a:endParaRPr lang="en-US" dirty="0"/>
          </a:p>
          <a:p>
            <a:endParaRPr lang="en-US" dirty="0"/>
          </a:p>
        </p:txBody>
      </p:sp>
      <p:graphicFrame>
        <p:nvGraphicFramePr>
          <p:cNvPr id="5" name="Content Placeholder 1"/>
          <p:cNvGraphicFramePr>
            <a:graphicFrameLocks/>
          </p:cNvGraphicFramePr>
          <p:nvPr>
            <p:extLst>
              <p:ext uri="{D42A27DB-BD31-4B8C-83A1-F6EECF244321}">
                <p14:modId xmlns:p14="http://schemas.microsoft.com/office/powerpoint/2010/main" val="937228067"/>
              </p:ext>
            </p:extLst>
          </p:nvPr>
        </p:nvGraphicFramePr>
        <p:xfrm>
          <a:off x="9357360" y="0"/>
          <a:ext cx="2834640"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5296" y="387477"/>
            <a:ext cx="27432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7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you a Democrat?</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00079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Ralph Northam for Gov.: NOV. 7</a:t>
            </a:r>
            <a:endParaRPr lang="en-US" dirty="0"/>
          </a:p>
        </p:txBody>
      </p:sp>
      <p:sp>
        <p:nvSpPr>
          <p:cNvPr id="4" name="Content Placeholder 3"/>
          <p:cNvSpPr>
            <a:spLocks noGrp="1"/>
          </p:cNvSpPr>
          <p:nvPr>
            <p:ph idx="1"/>
          </p:nvPr>
        </p:nvSpPr>
        <p:spPr/>
        <p:txBody>
          <a:bodyPr>
            <a:normAutofit/>
          </a:bodyPr>
          <a:lstStyle/>
          <a:p>
            <a:r>
              <a:rPr lang="en-US" dirty="0" smtClean="0"/>
              <a:t>Northam is current Lt. Gov. to Gov</a:t>
            </a:r>
            <a:r>
              <a:rPr lang="en-US" dirty="0"/>
              <a:t>. Terry McAuliffe (D</a:t>
            </a:r>
            <a:r>
              <a:rPr lang="en-US" dirty="0" smtClean="0"/>
              <a:t>), who is term-limited and not eligible to run for reelection.</a:t>
            </a:r>
          </a:p>
          <a:p>
            <a:r>
              <a:rPr lang="en-US" dirty="0" smtClean="0"/>
              <a:t>Running against Republican </a:t>
            </a:r>
            <a:r>
              <a:rPr lang="en-US" dirty="0"/>
              <a:t>National Committee Chairman Ed </a:t>
            </a:r>
            <a:r>
              <a:rPr lang="en-US" dirty="0" smtClean="0"/>
              <a:t>Gillespie.</a:t>
            </a:r>
          </a:p>
          <a:p>
            <a:r>
              <a:rPr lang="en-US" dirty="0"/>
              <a:t>The most recent overall race rating from five separate outlets was Lean Democrat</a:t>
            </a:r>
            <a:r>
              <a:rPr lang="en-US" dirty="0" smtClean="0"/>
              <a:t>.</a:t>
            </a:r>
          </a:p>
          <a:p>
            <a:r>
              <a:rPr lang="en-US" dirty="0"/>
              <a:t>The most recent poll released in the race was an October 2-6 poll conducted by Christopher Newport University. The poll shows Ralph Northam at 49 percent support and Ed Gillespie at 42 percent support</a:t>
            </a:r>
            <a:r>
              <a:rPr lang="en-US" dirty="0" smtClean="0"/>
              <a:t>.</a:t>
            </a:r>
            <a:endParaRPr lang="en-US" dirty="0"/>
          </a:p>
        </p:txBody>
      </p:sp>
      <p:sp>
        <p:nvSpPr>
          <p:cNvPr id="7" name="AutoShape 4" descr="Ralph Northam 2017.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ontent Placeholder 1"/>
          <p:cNvGraphicFramePr>
            <a:graphicFrameLocks/>
          </p:cNvGraphicFramePr>
          <p:nvPr>
            <p:extLst>
              <p:ext uri="{D42A27DB-BD31-4B8C-83A1-F6EECF244321}">
                <p14:modId xmlns:p14="http://schemas.microsoft.com/office/powerpoint/2010/main" val="2708459062"/>
              </p:ext>
            </p:extLst>
          </p:nvPr>
        </p:nvGraphicFramePr>
        <p:xfrm>
          <a:off x="9357360" y="0"/>
          <a:ext cx="2834640"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61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Virginia Election</a:t>
            </a:r>
            <a:endParaRPr lang="en-US" dirty="0"/>
          </a:p>
        </p:txBody>
      </p:sp>
      <p:sp>
        <p:nvSpPr>
          <p:cNvPr id="4" name="Content Placeholder 3"/>
          <p:cNvSpPr>
            <a:spLocks noGrp="1"/>
          </p:cNvSpPr>
          <p:nvPr>
            <p:ph idx="1"/>
          </p:nvPr>
        </p:nvSpPr>
        <p:spPr/>
        <p:txBody>
          <a:bodyPr>
            <a:normAutofit/>
          </a:bodyPr>
          <a:lstStyle/>
          <a:p>
            <a:r>
              <a:rPr lang="en-US" dirty="0">
                <a:solidFill>
                  <a:schemeClr val="bg1">
                    <a:lumMod val="50000"/>
                  </a:schemeClr>
                </a:solidFill>
              </a:rPr>
              <a:t>OCT </a:t>
            </a:r>
            <a:r>
              <a:rPr lang="en-US" dirty="0" smtClean="0">
                <a:solidFill>
                  <a:schemeClr val="bg1">
                    <a:lumMod val="50000"/>
                  </a:schemeClr>
                </a:solidFill>
              </a:rPr>
              <a:t>16 - Voter registration by email, fax or mail</a:t>
            </a:r>
            <a:endParaRPr lang="en-US" dirty="0">
              <a:solidFill>
                <a:schemeClr val="bg1">
                  <a:lumMod val="50000"/>
                </a:schemeClr>
              </a:solidFill>
            </a:endParaRPr>
          </a:p>
          <a:p>
            <a:r>
              <a:rPr lang="en-US" dirty="0"/>
              <a:t>OCT </a:t>
            </a:r>
            <a:r>
              <a:rPr lang="en-US" dirty="0" smtClean="0"/>
              <a:t>31 (5 PM)  - Ballot </a:t>
            </a:r>
            <a:r>
              <a:rPr lang="en-US" dirty="0"/>
              <a:t>request by email, fax or </a:t>
            </a:r>
            <a:r>
              <a:rPr lang="en-US" dirty="0" smtClean="0"/>
              <a:t>mail</a:t>
            </a:r>
            <a:endParaRPr lang="en-US" dirty="0"/>
          </a:p>
          <a:p>
            <a:r>
              <a:rPr lang="en-US" dirty="0"/>
              <a:t>NOV  </a:t>
            </a:r>
            <a:r>
              <a:rPr lang="en-US" dirty="0" smtClean="0"/>
              <a:t>7 (7 PM) - Ballot </a:t>
            </a:r>
            <a:r>
              <a:rPr lang="en-US" dirty="0"/>
              <a:t>return by </a:t>
            </a:r>
            <a:r>
              <a:rPr lang="en-US" dirty="0" smtClean="0"/>
              <a:t>mail</a:t>
            </a:r>
          </a:p>
          <a:p>
            <a:r>
              <a:rPr lang="en-US" dirty="0"/>
              <a:t>Overseas voters who “intend to return” can vote in this election. </a:t>
            </a:r>
            <a:endParaRPr lang="en-US" dirty="0" smtClean="0"/>
          </a:p>
          <a:p>
            <a:r>
              <a:rPr lang="en-US" dirty="0"/>
              <a:t>Overseas voters </a:t>
            </a:r>
            <a:r>
              <a:rPr lang="en-US" dirty="0" smtClean="0"/>
              <a:t>whose “return </a:t>
            </a:r>
            <a:r>
              <a:rPr lang="en-US" dirty="0"/>
              <a:t>is uncertain” </a:t>
            </a:r>
            <a:r>
              <a:rPr lang="en-US" dirty="0" smtClean="0"/>
              <a:t>can vote in this election, </a:t>
            </a:r>
            <a:br>
              <a:rPr lang="en-US" dirty="0" smtClean="0"/>
            </a:br>
            <a:r>
              <a:rPr lang="en-US" dirty="0" smtClean="0"/>
              <a:t>IF </a:t>
            </a:r>
            <a:r>
              <a:rPr lang="en-US" dirty="0"/>
              <a:t>you own a residence in Virginia OR </a:t>
            </a:r>
            <a:r>
              <a:rPr lang="en-US" dirty="0" smtClean="0"/>
              <a:t>either </a:t>
            </a:r>
            <a:r>
              <a:rPr lang="en-US" dirty="0"/>
              <a:t>you, your spouse or your parent has an overseas employer or school.</a:t>
            </a:r>
          </a:p>
          <a:p>
            <a:endParaRPr lang="en-US" dirty="0"/>
          </a:p>
          <a:p>
            <a:endParaRPr lang="en-US" dirty="0"/>
          </a:p>
        </p:txBody>
      </p:sp>
      <p:graphicFrame>
        <p:nvGraphicFramePr>
          <p:cNvPr id="8" name="Content Placeholder 1"/>
          <p:cNvGraphicFramePr>
            <a:graphicFrameLocks noGrp="1"/>
          </p:cNvGraphicFramePr>
          <p:nvPr>
            <p:ph sz="half" idx="4294967295"/>
            <p:extLst>
              <p:ext uri="{D42A27DB-BD31-4B8C-83A1-F6EECF244321}">
                <p14:modId xmlns:p14="http://schemas.microsoft.com/office/powerpoint/2010/main" val="2064533113"/>
              </p:ext>
            </p:extLst>
          </p:nvPr>
        </p:nvGraphicFramePr>
        <p:xfrm>
          <a:off x="7010400" y="0"/>
          <a:ext cx="5181600" cy="2651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4" descr="Ralph Northam 2017.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0028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 Jones for U.S. Senate: DEC. 12</a:t>
            </a:r>
            <a:endParaRPr lang="en-US" dirty="0"/>
          </a:p>
        </p:txBody>
      </p:sp>
      <p:sp>
        <p:nvSpPr>
          <p:cNvPr id="3" name="Content Placeholder 2"/>
          <p:cNvSpPr>
            <a:spLocks noGrp="1"/>
          </p:cNvSpPr>
          <p:nvPr>
            <p:ph idx="1"/>
          </p:nvPr>
        </p:nvSpPr>
        <p:spPr/>
        <p:txBody>
          <a:bodyPr>
            <a:normAutofit lnSpcReduction="10000"/>
          </a:bodyPr>
          <a:lstStyle/>
          <a:p>
            <a:r>
              <a:rPr lang="en-US" dirty="0" smtClean="0"/>
              <a:t>Alabama seat </a:t>
            </a:r>
            <a:r>
              <a:rPr lang="en-US" dirty="0"/>
              <a:t>vacated by the resignation of Jeff Sessions (R) </a:t>
            </a:r>
            <a:r>
              <a:rPr lang="en-US" dirty="0" smtClean="0"/>
              <a:t/>
            </a:r>
            <a:br>
              <a:rPr lang="en-US" dirty="0" smtClean="0"/>
            </a:br>
            <a:r>
              <a:rPr lang="en-US" dirty="0" smtClean="0"/>
              <a:t>when </a:t>
            </a:r>
            <a:r>
              <a:rPr lang="en-US" dirty="0"/>
              <a:t>he was confirmed as Attorney </a:t>
            </a:r>
            <a:r>
              <a:rPr lang="en-US" dirty="0" smtClean="0"/>
              <a:t>General.</a:t>
            </a:r>
          </a:p>
          <a:p>
            <a:r>
              <a:rPr lang="en-US" dirty="0" smtClean="0"/>
              <a:t>While </a:t>
            </a:r>
            <a:r>
              <a:rPr lang="en-US" dirty="0"/>
              <a:t>no Democrat has represented Alabama </a:t>
            </a:r>
            <a:r>
              <a:rPr lang="en-US" dirty="0" smtClean="0"/>
              <a:t>in </a:t>
            </a:r>
            <a:r>
              <a:rPr lang="en-US" dirty="0"/>
              <a:t>the Senate since 1997, Jones has received support from his </a:t>
            </a:r>
            <a:r>
              <a:rPr lang="en-US" dirty="0" smtClean="0"/>
              <a:t>party.</a:t>
            </a:r>
          </a:p>
          <a:p>
            <a:pPr algn="just"/>
            <a:r>
              <a:rPr lang="en-US" dirty="0" smtClean="0"/>
              <a:t>In the Republican primary runoff on SEP. 26, former </a:t>
            </a:r>
            <a:r>
              <a:rPr lang="en-US" dirty="0"/>
              <a:t>Alabama Supreme Court Chief Justice Roy Moore defeated incumbent Sen. Luther </a:t>
            </a:r>
            <a:r>
              <a:rPr lang="en-US" dirty="0" smtClean="0"/>
              <a:t>Strange.</a:t>
            </a:r>
          </a:p>
          <a:p>
            <a:r>
              <a:rPr lang="en-US" dirty="0"/>
              <a:t>Jones received an endorsement from former Vice President Joe Biden, who campaigned for him in Alabama on OCT. 3</a:t>
            </a:r>
            <a:r>
              <a:rPr lang="en-US" dirty="0" smtClean="0"/>
              <a:t>.</a:t>
            </a:r>
          </a:p>
          <a:p>
            <a:r>
              <a:rPr lang="en-US" dirty="0" smtClean="0"/>
              <a:t>The last gubernatorial election in 2013 was decided by a margin of 2.5%.</a:t>
            </a:r>
            <a:endParaRPr lang="en-US" dirty="0"/>
          </a:p>
        </p:txBody>
      </p:sp>
      <p:graphicFrame>
        <p:nvGraphicFramePr>
          <p:cNvPr id="5" name="Content Placeholder 1"/>
          <p:cNvGraphicFramePr>
            <a:graphicFrameLocks/>
          </p:cNvGraphicFramePr>
          <p:nvPr>
            <p:extLst>
              <p:ext uri="{D42A27DB-BD31-4B8C-83A1-F6EECF244321}">
                <p14:modId xmlns:p14="http://schemas.microsoft.com/office/powerpoint/2010/main" val="791424725"/>
              </p:ext>
            </p:extLst>
          </p:nvPr>
        </p:nvGraphicFramePr>
        <p:xfrm>
          <a:off x="9357360" y="0"/>
          <a:ext cx="2834640"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503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Alabama Election</a:t>
            </a:r>
            <a:endParaRPr lang="en-US" dirty="0"/>
          </a:p>
        </p:txBody>
      </p:sp>
      <p:sp>
        <p:nvSpPr>
          <p:cNvPr id="3" name="Content Placeholder 2"/>
          <p:cNvSpPr>
            <a:spLocks noGrp="1"/>
          </p:cNvSpPr>
          <p:nvPr>
            <p:ph idx="1"/>
          </p:nvPr>
        </p:nvSpPr>
        <p:spPr/>
        <p:txBody>
          <a:bodyPr>
            <a:normAutofit/>
          </a:bodyPr>
          <a:lstStyle/>
          <a:p>
            <a:r>
              <a:rPr lang="en-US" dirty="0" smtClean="0"/>
              <a:t>NOV. 27 - Voter registration by mail (postmarked)</a:t>
            </a:r>
          </a:p>
          <a:p>
            <a:r>
              <a:rPr lang="en-US" dirty="0" smtClean="0"/>
              <a:t>DEC. 7 - Ballot request by mail (postmarked)</a:t>
            </a:r>
          </a:p>
          <a:p>
            <a:r>
              <a:rPr lang="en-US" dirty="0" smtClean="0"/>
              <a:t>DEC. 12 (12 noon) - Ballot return by mail (received)</a:t>
            </a:r>
            <a:endParaRPr lang="en-US" dirty="0"/>
          </a:p>
          <a:p>
            <a:endParaRPr lang="en-US" dirty="0"/>
          </a:p>
          <a:p>
            <a:endParaRPr lang="en-US" dirty="0"/>
          </a:p>
          <a:p>
            <a:endParaRPr lang="en-US" dirty="0"/>
          </a:p>
        </p:txBody>
      </p:sp>
      <p:graphicFrame>
        <p:nvGraphicFramePr>
          <p:cNvPr id="5" name="Content Placeholder 1"/>
          <p:cNvGraphicFramePr>
            <a:graphicFrameLocks/>
          </p:cNvGraphicFramePr>
          <p:nvPr>
            <p:extLst>
              <p:ext uri="{D42A27DB-BD31-4B8C-83A1-F6EECF244321}">
                <p14:modId xmlns:p14="http://schemas.microsoft.com/office/powerpoint/2010/main" val="1136881145"/>
              </p:ext>
            </p:extLst>
          </p:nvPr>
        </p:nvGraphicFramePr>
        <p:xfrm>
          <a:off x="9357360" y="0"/>
          <a:ext cx="2834640" cy="2834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30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can we call to GOTV?</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463288393"/>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sz="half" idx="4294967295"/>
          </p:nvPr>
        </p:nvSpPr>
        <p:spPr>
          <a:xfrm>
            <a:off x="7010400" y="2287588"/>
            <a:ext cx="5181600" cy="4351337"/>
          </a:xfrm>
        </p:spPr>
        <p:txBody>
          <a:bodyPr/>
          <a:lstStyle/>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2704230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 Voting from Abroad</a:t>
            </a:r>
            <a:endParaRPr lang="en-US" dirty="0"/>
          </a:p>
        </p:txBody>
      </p:sp>
      <p:sp>
        <p:nvSpPr>
          <p:cNvPr id="3" name="Content Placeholder 2"/>
          <p:cNvSpPr>
            <a:spLocks noGrp="1"/>
          </p:cNvSpPr>
          <p:nvPr>
            <p:ph idx="1"/>
          </p:nvPr>
        </p:nvSpPr>
        <p:spPr/>
        <p:txBody>
          <a:bodyPr/>
          <a:lstStyle/>
          <a:p>
            <a:r>
              <a:rPr lang="en-US" dirty="0" smtClean="0"/>
              <a:t>Use </a:t>
            </a:r>
            <a:r>
              <a:rPr lang="en-US" b="1" dirty="0" smtClean="0"/>
              <a:t>VoteFromAbroad.org</a:t>
            </a:r>
            <a:r>
              <a:rPr lang="en-US" dirty="0" smtClean="0"/>
              <a:t> to complete form (FPCA – Federal Post Card Application) which both serves to </a:t>
            </a:r>
            <a:r>
              <a:rPr lang="en-US" u="sng" dirty="0" smtClean="0"/>
              <a:t>register you to vote</a:t>
            </a:r>
            <a:r>
              <a:rPr lang="en-US" dirty="0" smtClean="0"/>
              <a:t> and </a:t>
            </a:r>
            <a:r>
              <a:rPr lang="en-US" u="sng" dirty="0" smtClean="0"/>
              <a:t>request your ballot</a:t>
            </a:r>
            <a:r>
              <a:rPr lang="en-US" dirty="0" smtClean="0"/>
              <a:t>.</a:t>
            </a:r>
          </a:p>
          <a:p>
            <a:r>
              <a:rPr lang="en-US" dirty="0" smtClean="0"/>
              <a:t>If permitted to email your form or ballot, you may still need to put the signed original in the mail.</a:t>
            </a:r>
          </a:p>
          <a:p>
            <a:r>
              <a:rPr lang="en-US" dirty="0" smtClean="0"/>
              <a:t>After depositing forms or ballots in the proper envelope, you can deliver it to the US embassy to be mailed via US post. </a:t>
            </a:r>
            <a:endParaRPr lang="en-US" dirty="0"/>
          </a:p>
        </p:txBody>
      </p:sp>
    </p:spTree>
    <p:extLst>
      <p:ext uri="{BB962C8B-B14F-4D97-AF65-F5344CB8AC3E}">
        <p14:creationId xmlns:p14="http://schemas.microsoft.com/office/powerpoint/2010/main" val="30622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r>
              <a:rPr lang="en-US" dirty="0" smtClean="0"/>
              <a:t> – GOTV Outreach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Identify </a:t>
            </a:r>
            <a:r>
              <a:rPr lang="en-US" b="1" dirty="0">
                <a:solidFill>
                  <a:srgbClr val="C00000"/>
                </a:solidFill>
              </a:rPr>
              <a:t>sources of your own calling </a:t>
            </a:r>
            <a:r>
              <a:rPr lang="en-US" dirty="0"/>
              <a:t>for the purpose of </a:t>
            </a:r>
            <a:r>
              <a:rPr lang="en-US" b="1" dirty="0">
                <a:solidFill>
                  <a:srgbClr val="0E456C"/>
                </a:solidFill>
              </a:rPr>
              <a:t>calling upon others</a:t>
            </a:r>
            <a:r>
              <a:rPr lang="en-US" dirty="0"/>
              <a:t> to </a:t>
            </a:r>
            <a:r>
              <a:rPr lang="en-US" b="1" dirty="0">
                <a:solidFill>
                  <a:srgbClr val="00B050"/>
                </a:solidFill>
              </a:rPr>
              <a:t>join </a:t>
            </a:r>
            <a:r>
              <a:rPr lang="en-US" b="1" dirty="0" smtClean="0">
                <a:solidFill>
                  <a:srgbClr val="00B050"/>
                </a:solidFill>
              </a:rPr>
              <a:t>you to vote Democratic</a:t>
            </a:r>
            <a:r>
              <a:rPr lang="en-US" dirty="0" smtClean="0"/>
              <a:t>. </a:t>
            </a:r>
          </a:p>
          <a:p>
            <a:pPr>
              <a:buFont typeface="Wingdings" panose="05000000000000000000" pitchFamily="2" charset="2"/>
              <a:buChar char="ü"/>
            </a:pPr>
            <a:r>
              <a:rPr lang="en-US" dirty="0" smtClean="0"/>
              <a:t>Show </a:t>
            </a:r>
            <a:r>
              <a:rPr lang="en-US" b="1" dirty="0" smtClean="0">
                <a:solidFill>
                  <a:srgbClr val="00B050"/>
                </a:solidFill>
              </a:rPr>
              <a:t>the</a:t>
            </a:r>
            <a:r>
              <a:rPr lang="en-US" dirty="0" smtClean="0">
                <a:solidFill>
                  <a:srgbClr val="00B050"/>
                </a:solidFill>
              </a:rPr>
              <a:t> </a:t>
            </a:r>
            <a:r>
              <a:rPr lang="en-US" b="1" dirty="0">
                <a:solidFill>
                  <a:srgbClr val="00B050"/>
                </a:solidFill>
              </a:rPr>
              <a:t>urgency of </a:t>
            </a:r>
            <a:r>
              <a:rPr lang="en-US" b="1" dirty="0" smtClean="0">
                <a:solidFill>
                  <a:srgbClr val="00B050"/>
                </a:solidFill>
              </a:rPr>
              <a:t>voting</a:t>
            </a:r>
            <a:r>
              <a:rPr lang="en-US" dirty="0" smtClean="0"/>
              <a:t> and </a:t>
            </a:r>
            <a:r>
              <a:rPr lang="en-US" b="1" dirty="0" smtClean="0"/>
              <a:t>how their vote makes a difference</a:t>
            </a:r>
            <a:r>
              <a:rPr lang="en-US" dirty="0" smtClean="0"/>
              <a:t>.</a:t>
            </a:r>
          </a:p>
          <a:p>
            <a:pPr>
              <a:buFont typeface="Wingdings" panose="05000000000000000000" pitchFamily="2" charset="2"/>
              <a:buChar char="ü"/>
            </a:pPr>
            <a:r>
              <a:rPr lang="en-US" dirty="0" smtClean="0"/>
              <a:t>One-on-one conversations can motivate others to vote for Democrats.</a:t>
            </a:r>
          </a:p>
          <a:p>
            <a:pPr marL="0" indent="0">
              <a:buNone/>
            </a:pPr>
            <a:r>
              <a:rPr lang="en-US" dirty="0" smtClean="0"/>
              <a:t>Tools:</a:t>
            </a:r>
          </a:p>
          <a:p>
            <a:pPr marL="914400" lvl="1" indent="-457200">
              <a:buFont typeface="+mj-lt"/>
              <a:buAutoNum type="arabicPeriod"/>
            </a:pPr>
            <a:r>
              <a:rPr lang="en-US" dirty="0" err="1" smtClean="0"/>
              <a:t>CallHub</a:t>
            </a:r>
            <a:r>
              <a:rPr lang="en-US" dirty="0" smtClean="0"/>
              <a:t> to call DA voters worldwide, flexible times.</a:t>
            </a:r>
          </a:p>
          <a:p>
            <a:pPr marL="914400" lvl="1" indent="-457200">
              <a:buFont typeface="+mj-lt"/>
              <a:buAutoNum type="arabicPeriod"/>
            </a:pPr>
            <a:r>
              <a:rPr lang="en-US" dirty="0" smtClean="0"/>
              <a:t>Candidate’s system to call in-state voters – for early risers / night owls.</a:t>
            </a:r>
          </a:p>
          <a:p>
            <a:pPr marL="914400" lvl="1" indent="-457200">
              <a:buFont typeface="+mj-lt"/>
              <a:buAutoNum type="arabicPeriod"/>
            </a:pPr>
            <a:r>
              <a:rPr lang="en-US" dirty="0" smtClean="0"/>
              <a:t>Personal phone to call other DA members in China. </a:t>
            </a:r>
          </a:p>
          <a:p>
            <a:endParaRPr lang="en-US" dirty="0"/>
          </a:p>
        </p:txBody>
      </p:sp>
    </p:spTree>
    <p:extLst>
      <p:ext uri="{BB962C8B-B14F-4D97-AF65-F5344CB8AC3E}">
        <p14:creationId xmlns:p14="http://schemas.microsoft.com/office/powerpoint/2010/main" val="22016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 Consulted</a:t>
            </a:r>
            <a:endParaRPr lang="en-US" dirty="0"/>
          </a:p>
        </p:txBody>
      </p:sp>
      <p:sp>
        <p:nvSpPr>
          <p:cNvPr id="2" name="AutoShape 2" descr="Ballotpedia Logo"/>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77" y="4343400"/>
            <a:ext cx="50292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751" y="3886200"/>
            <a:ext cx="13049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066" y="4838700"/>
            <a:ext cx="18954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641" y="2836545"/>
            <a:ext cx="24860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6968" y="3007994"/>
            <a:ext cx="45053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5648" y="1337501"/>
            <a:ext cx="3478309" cy="118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8777" y="5489829"/>
            <a:ext cx="27432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3563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9" y="1299339"/>
            <a:ext cx="10515600" cy="1325563"/>
          </a:xfrm>
        </p:spPr>
        <p:txBody>
          <a:bodyPr/>
          <a:lstStyle/>
          <a:p>
            <a:r>
              <a:rPr lang="en-US" dirty="0" err="1" smtClean="0"/>
              <a:t>CallHub</a:t>
            </a:r>
            <a:r>
              <a:rPr lang="en-US" dirty="0" smtClean="0"/>
              <a:t>	: Online Phone Bank to </a:t>
            </a:r>
            <a:r>
              <a:rPr lang="en-US" dirty="0" err="1" smtClean="0"/>
              <a:t>DemsAbroad</a:t>
            </a:r>
            <a:endParaRPr lang="en-US" dirty="0"/>
          </a:p>
        </p:txBody>
      </p:sp>
      <p:sp>
        <p:nvSpPr>
          <p:cNvPr id="4" name="Content Placeholder 3"/>
          <p:cNvSpPr>
            <a:spLocks noGrp="1"/>
          </p:cNvSpPr>
          <p:nvPr>
            <p:ph idx="1"/>
          </p:nvPr>
        </p:nvSpPr>
        <p:spPr/>
        <p:txBody>
          <a:bodyPr/>
          <a:lstStyle/>
          <a:p>
            <a:pPr marL="0" indent="0">
              <a:buNone/>
            </a:pPr>
            <a:r>
              <a:rPr lang="en-US" sz="3200" b="1" dirty="0" smtClean="0">
                <a:effectLst>
                  <a:outerShdw blurRad="38100" dist="38100" dir="2700000" algn="tl">
                    <a:srgbClr val="000000">
                      <a:alpha val="43137"/>
                    </a:srgbClr>
                  </a:outerShdw>
                </a:effectLst>
              </a:rPr>
              <a:t>democratsabroad.org/</a:t>
            </a:r>
            <a:r>
              <a:rPr lang="en-US" sz="3200" b="1" dirty="0" err="1" smtClean="0">
                <a:effectLst>
                  <a:outerShdw blurRad="38100" dist="38100" dir="2700000" algn="tl">
                    <a:srgbClr val="000000">
                      <a:alpha val="43137"/>
                    </a:srgbClr>
                  </a:outerShdw>
                </a:effectLst>
              </a:rPr>
              <a:t>gotv_phonebanking</a:t>
            </a:r>
            <a:endParaRPr lang="en-US" sz="3200" b="1" dirty="0">
              <a:effectLst>
                <a:outerShdw blurRad="38100" dist="38100" dir="2700000" algn="tl">
                  <a:srgbClr val="000000">
                    <a:alpha val="43137"/>
                  </a:srgbClr>
                </a:outerShdw>
              </a:effectLst>
            </a:endParaRPr>
          </a:p>
          <a:p>
            <a:pPr marL="0" indent="0">
              <a:buNone/>
            </a:pPr>
            <a:endParaRPr lang="en-US" dirty="0"/>
          </a:p>
          <a:p>
            <a:pPr marL="514350" indent="-514350">
              <a:buFont typeface="+mj-lt"/>
              <a:buAutoNum type="arabicPeriod"/>
            </a:pPr>
            <a:r>
              <a:rPr lang="en-US" dirty="0" err="1" smtClean="0">
                <a:hlinkClick r:id="rId2"/>
              </a:rPr>
              <a:t>CallHub</a:t>
            </a:r>
            <a:r>
              <a:rPr lang="en-US" dirty="0" smtClean="0">
                <a:hlinkClick r:id="rId2"/>
              </a:rPr>
              <a:t> Do’s and Don’ts</a:t>
            </a:r>
            <a:endParaRPr lang="en-US" dirty="0" smtClean="0"/>
          </a:p>
          <a:p>
            <a:pPr marL="514350" indent="-514350">
              <a:buFont typeface="+mj-lt"/>
              <a:buAutoNum type="arabicPeriod"/>
            </a:pPr>
            <a:r>
              <a:rPr lang="en-US" dirty="0" smtClean="0"/>
              <a:t>Login to democratsabroad.org and signup for </a:t>
            </a:r>
            <a:r>
              <a:rPr lang="en-US" dirty="0" err="1" smtClean="0"/>
              <a:t>CallHub</a:t>
            </a:r>
            <a:endParaRPr lang="en-US" dirty="0" smtClean="0"/>
          </a:p>
          <a:p>
            <a:pPr lvl="1"/>
            <a:r>
              <a:rPr lang="en-US" dirty="0" smtClean="0"/>
              <a:t>Need Google Chrome</a:t>
            </a:r>
          </a:p>
          <a:p>
            <a:pPr lvl="1"/>
            <a:r>
              <a:rPr lang="en-US" dirty="0" smtClean="0"/>
              <a:t>10 minutes to activate account</a:t>
            </a:r>
          </a:p>
          <a:p>
            <a:pPr lvl="1"/>
            <a:r>
              <a:rPr lang="en-US" dirty="0" smtClean="0"/>
              <a:t>Link to sign-in</a:t>
            </a:r>
          </a:p>
          <a:p>
            <a:pPr marL="514350" indent="-514350">
              <a:buFont typeface="+mj-lt"/>
              <a:buAutoNum type="arabicPeriod"/>
            </a:pPr>
            <a:r>
              <a:rPr lang="en-US" dirty="0" smtClean="0"/>
              <a:t>Review list of campaigns and scripts.</a:t>
            </a:r>
            <a:endParaRPr lang="en-US" dirty="0"/>
          </a:p>
        </p:txBody>
      </p:sp>
    </p:spTree>
    <p:extLst>
      <p:ext uri="{BB962C8B-B14F-4D97-AF65-F5344CB8AC3E}">
        <p14:creationId xmlns:p14="http://schemas.microsoft.com/office/powerpoint/2010/main" val="2730591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Democrats Abroad.</a:t>
            </a:r>
            <a:endParaRPr lang="en-US" dirty="0"/>
          </a:p>
        </p:txBody>
      </p:sp>
      <p:sp>
        <p:nvSpPr>
          <p:cNvPr id="3" name="Content Placeholder 2"/>
          <p:cNvSpPr>
            <a:spLocks noGrp="1"/>
          </p:cNvSpPr>
          <p:nvPr>
            <p:ph idx="1"/>
          </p:nvPr>
        </p:nvSpPr>
        <p:spPr>
          <a:xfrm>
            <a:off x="620160" y="2624902"/>
            <a:ext cx="11612880" cy="3993284"/>
          </a:xfrm>
        </p:spPr>
        <p:txBody>
          <a:bodyPr>
            <a:normAutofit/>
          </a:bodyPr>
          <a:lstStyle/>
          <a:p>
            <a:r>
              <a:rPr lang="en-US" dirty="0"/>
              <a:t>Democrats Abroad is the state Democratic party for overseas Americans</a:t>
            </a:r>
          </a:p>
          <a:p>
            <a:r>
              <a:rPr lang="en-US" dirty="0" smtClean="0"/>
              <a:t>Our primary </a:t>
            </a:r>
            <a:r>
              <a:rPr lang="en-US" dirty="0"/>
              <a:t>focus is to get out the vote and advocate for overseas American issues.</a:t>
            </a:r>
          </a:p>
          <a:p>
            <a:r>
              <a:rPr lang="en-US" dirty="0" smtClean="0"/>
              <a:t>We represent </a:t>
            </a:r>
            <a:r>
              <a:rPr lang="en-US" dirty="0"/>
              <a:t>the 6.7 million eligible voters overseas (out of 9 million total). That’s a bigger voting bloc than all but 12 US states.</a:t>
            </a:r>
          </a:p>
          <a:p>
            <a:r>
              <a:rPr lang="en-US" dirty="0" smtClean="0"/>
              <a:t>We have </a:t>
            </a:r>
            <a:r>
              <a:rPr lang="en-US" dirty="0"/>
              <a:t>members in over 190 countries around the world, and 42 country </a:t>
            </a:r>
            <a:r>
              <a:rPr lang="en-US" dirty="0" smtClean="0"/>
              <a:t>committees. </a:t>
            </a:r>
          </a:p>
          <a:p>
            <a:pPr>
              <a:buFont typeface="Wingdings" panose="05000000000000000000" pitchFamily="2" charset="2"/>
              <a:buChar char="Ø"/>
            </a:pPr>
            <a:r>
              <a:rPr lang="en-US" dirty="0"/>
              <a:t> </a:t>
            </a:r>
            <a:r>
              <a:rPr lang="en-US" b="1" dirty="0" smtClean="0"/>
              <a:t>Democrats Abroad China</a:t>
            </a:r>
            <a:r>
              <a:rPr lang="en-US" dirty="0" smtClean="0"/>
              <a:t> elected our first leadership board on May 6, 2017.</a:t>
            </a:r>
            <a:endParaRPr lang="en-US" dirty="0"/>
          </a:p>
          <a:p>
            <a:endParaRPr lang="en-US" dirty="0"/>
          </a:p>
        </p:txBody>
      </p:sp>
    </p:spTree>
    <p:extLst>
      <p:ext uri="{BB962C8B-B14F-4D97-AF65-F5344CB8AC3E}">
        <p14:creationId xmlns:p14="http://schemas.microsoft.com/office/powerpoint/2010/main" val="16955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did Democrats Abroad do in 2016?</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6257249"/>
              </p:ext>
            </p:extLst>
          </p:nvPr>
        </p:nvGraphicFramePr>
        <p:xfrm>
          <a:off x="620713" y="2624138"/>
          <a:ext cx="10871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382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9" y="1299339"/>
            <a:ext cx="10241280" cy="1325563"/>
          </a:xfrm>
        </p:spPr>
        <p:txBody>
          <a:bodyPr anchor="t">
            <a:normAutofit fontScale="90000"/>
          </a:bodyPr>
          <a:lstStyle/>
          <a:p>
            <a:r>
              <a:rPr lang="en-US" dirty="0" smtClean="0"/>
              <a:t>What have Democrats done since Nov 2016?</a:t>
            </a:r>
            <a:br>
              <a:rPr lang="en-US" dirty="0" smtClean="0"/>
            </a:br>
            <a:r>
              <a:rPr lang="en-US" dirty="0" smtClean="0"/>
              <a:t>Flipped </a:t>
            </a:r>
            <a:r>
              <a:rPr lang="en-US" b="1" dirty="0" smtClean="0"/>
              <a:t>20 Districts from Red to Blue</a:t>
            </a:r>
            <a:r>
              <a:rPr lang="en-US" dirty="0" smtClean="0"/>
              <a:t>. </a:t>
            </a:r>
            <a:br>
              <a:rPr lang="en-US" dirty="0" smtClean="0"/>
            </a:br>
            <a:r>
              <a:rPr lang="en-US" dirty="0"/>
              <a:t>In 2017:</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1335989"/>
              </p:ext>
            </p:extLst>
          </p:nvPr>
        </p:nvGraphicFramePr>
        <p:xfrm>
          <a:off x="2316480" y="2624138"/>
          <a:ext cx="987552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639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59" y="1299339"/>
            <a:ext cx="10241280" cy="1325563"/>
          </a:xfrm>
        </p:spPr>
        <p:txBody>
          <a:bodyPr/>
          <a:lstStyle/>
          <a:p>
            <a:r>
              <a:rPr lang="en-US" dirty="0" smtClean="0"/>
              <a:t>Margins of Victory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371720"/>
              </p:ext>
            </p:extLst>
          </p:nvPr>
        </p:nvGraphicFramePr>
        <p:xfrm>
          <a:off x="620713" y="2624138"/>
          <a:ext cx="1124585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81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16" y="1299339"/>
            <a:ext cx="9518073" cy="1325563"/>
          </a:xfrm>
        </p:spPr>
        <p:txBody>
          <a:bodyPr/>
          <a:lstStyle/>
          <a:p>
            <a:pPr algn="ctr"/>
            <a:r>
              <a:rPr lang="en-US" dirty="0" smtClean="0"/>
              <a:t>2017 Seats Flipped</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273039"/>
              </p:ext>
            </p:extLst>
          </p:nvPr>
        </p:nvGraphicFramePr>
        <p:xfrm>
          <a:off x="152400" y="2624138"/>
          <a:ext cx="11887200" cy="39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Left Brace 7"/>
          <p:cNvSpPr/>
          <p:nvPr/>
        </p:nvSpPr>
        <p:spPr>
          <a:xfrm rot="5400000">
            <a:off x="3910584" y="-1591056"/>
            <a:ext cx="347472" cy="80467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a:xfrm>
            <a:off x="8217408" y="1262189"/>
            <a:ext cx="3657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chemeClr val="tx1">
                    <a:lumMod val="65000"/>
                    <a:lumOff val="35000"/>
                  </a:schemeClr>
                </a:solidFill>
              </a:rPr>
              <a:t>Pending</a:t>
            </a:r>
          </a:p>
        </p:txBody>
      </p:sp>
      <p:sp>
        <p:nvSpPr>
          <p:cNvPr id="10" name="Left Brace 9"/>
          <p:cNvSpPr/>
          <p:nvPr/>
        </p:nvSpPr>
        <p:spPr>
          <a:xfrm rot="5400000">
            <a:off x="9872472" y="591312"/>
            <a:ext cx="347472" cy="3657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5533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4400" dirty="0" smtClean="0"/>
              <a:t>How Americans vote from abroad</a:t>
            </a:r>
          </a:p>
          <a:p>
            <a:pPr marL="742950" indent="-742950">
              <a:buFont typeface="+mj-lt"/>
              <a:buAutoNum type="arabicPeriod"/>
            </a:pPr>
            <a:r>
              <a:rPr lang="en-US" sz="4400" dirty="0" smtClean="0"/>
              <a:t>Your role as a Democrats Abroad volunteer</a:t>
            </a:r>
          </a:p>
          <a:p>
            <a:pPr marL="742950" indent="-742950">
              <a:buFont typeface="+mj-lt"/>
              <a:buAutoNum type="arabicPeriod"/>
            </a:pPr>
            <a:r>
              <a:rPr lang="en-US" sz="4400" dirty="0" smtClean="0"/>
              <a:t>Voter outreach tactics (GOTV phone bank)</a:t>
            </a:r>
          </a:p>
          <a:p>
            <a:pPr marL="742950" indent="-742950">
              <a:buFont typeface="+mj-lt"/>
              <a:buAutoNum type="arabicPeriod"/>
            </a:pPr>
            <a:r>
              <a:rPr lang="en-US" sz="4400" dirty="0" smtClean="0"/>
              <a:t>Specific GOTV projects</a:t>
            </a:r>
            <a:endParaRPr lang="en-US" sz="4400" dirty="0"/>
          </a:p>
        </p:txBody>
      </p:sp>
    </p:spTree>
    <p:extLst>
      <p:ext uri="{BB962C8B-B14F-4D97-AF65-F5344CB8AC3E}">
        <p14:creationId xmlns:p14="http://schemas.microsoft.com/office/powerpoint/2010/main" val="20655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DA China _ SWOT Analysis" id="{87FBB5D2-98D9-49CE-883E-DE6A41E13E24}" vid="{AEE95030-6174-425D-BE18-72086F95A8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 China _ PPT Template</Template>
  <TotalTime>1956</TotalTime>
  <Words>2605</Words>
  <Application>Microsoft Office PowerPoint</Application>
  <PresentationFormat>Custom</PresentationFormat>
  <Paragraphs>457</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Voter Outreach Training </vt:lpstr>
      <vt:lpstr>Why am I a Democrat?</vt:lpstr>
      <vt:lpstr>Why are you a Democrat?</vt:lpstr>
      <vt:lpstr>We are Democrats Abroad.</vt:lpstr>
      <vt:lpstr>What did Democrats Abroad do in 2016?</vt:lpstr>
      <vt:lpstr>What have Democrats done since Nov 2016? Flipped 20 Districts from Red to Blue.  In 2017: </vt:lpstr>
      <vt:lpstr>Margins of Victory</vt:lpstr>
      <vt:lpstr>2017 Seats Flipped</vt:lpstr>
      <vt:lpstr>Goals for Today</vt:lpstr>
      <vt:lpstr>1. How Americans vote from abroad</vt:lpstr>
      <vt:lpstr>Milestones</vt:lpstr>
      <vt:lpstr>VoteFromAbroad.org</vt:lpstr>
      <vt:lpstr>ALL Voters Must Sign Up in 2018</vt:lpstr>
      <vt:lpstr>2. Your role as a Democrats Abroad volunteer</vt:lpstr>
      <vt:lpstr>Volunteer to Register Voters (Non-Partisan)</vt:lpstr>
      <vt:lpstr>Volunteer to GOTV (Democrats)</vt:lpstr>
      <vt:lpstr>Democrats Abroad Volunteers are Leaders</vt:lpstr>
      <vt:lpstr>“My vote can’t make a difference.” WRONG.</vt:lpstr>
      <vt:lpstr>3. Voter outreach tactics (GOTV)</vt:lpstr>
      <vt:lpstr>Online Phone Banking</vt:lpstr>
      <vt:lpstr>One-on-One Conversations</vt:lpstr>
      <vt:lpstr>4. Specific GOTV projects</vt:lpstr>
      <vt:lpstr>Why are Special Elections so special?</vt:lpstr>
      <vt:lpstr>NOV. 7 ELECTIONS</vt:lpstr>
      <vt:lpstr>DEC. 12 ELECTION</vt:lpstr>
      <vt:lpstr>Current Seats Held</vt:lpstr>
      <vt:lpstr>Current Seats Held</vt:lpstr>
      <vt:lpstr>Virginia House of Delegates: NOV. 7</vt:lpstr>
      <vt:lpstr>Jennifer Foy (VA-2): NOV. 7</vt:lpstr>
      <vt:lpstr>Ralph Northam for Gov.: NOV. 7</vt:lpstr>
      <vt:lpstr>Virginia Election</vt:lpstr>
      <vt:lpstr>Doug Jones for U.S. Senate: DEC. 12</vt:lpstr>
      <vt:lpstr>Alabama Election</vt:lpstr>
      <vt:lpstr>Who can we call to GOTV?</vt:lpstr>
      <vt:lpstr>Take-Aways – Voting from Abroad</vt:lpstr>
      <vt:lpstr>Take-Aways – GOTV Outreach</vt:lpstr>
      <vt:lpstr>Resources Consulted</vt:lpstr>
      <vt:lpstr>CallHub : Online Phone Bank to DemsAbroad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Meeting</dc:title>
  <dc:creator>Aaron Kruse;Elizabeth Jenkins</dc:creator>
  <cp:lastModifiedBy>elizaj</cp:lastModifiedBy>
  <cp:revision>118</cp:revision>
  <cp:lastPrinted>2017-10-17T06:57:01Z</cp:lastPrinted>
  <dcterms:created xsi:type="dcterms:W3CDTF">2017-06-23T14:54:02Z</dcterms:created>
  <dcterms:modified xsi:type="dcterms:W3CDTF">2017-10-21T11:21:07Z</dcterms:modified>
</cp:coreProperties>
</file>