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16267113"/>
  <p:notesSz cx="6858000" cy="9144000"/>
  <p:defaultTextStyle>
    <a:defPPr>
      <a:defRPr lang="en-US"/>
    </a:defPPr>
    <a:lvl1pPr marL="0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5903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1806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7709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3615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29518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5421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1324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07227" algn="l" defTabSz="1451806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35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9" d="100"/>
          <a:sy n="29" d="100"/>
        </p:scale>
        <p:origin x="-2604" y="-120"/>
      </p:cViewPr>
      <p:guideLst>
        <p:guide orient="horz" pos="5124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5053352"/>
            <a:ext cx="7772399" cy="34868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2" y="9218031"/>
            <a:ext cx="6400801" cy="41571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5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18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7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36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295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5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07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24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20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399" y="651441"/>
            <a:ext cx="2057401" cy="13879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2" y="651441"/>
            <a:ext cx="6019799" cy="13879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078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4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453126"/>
            <a:ext cx="7772399" cy="3230831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6894700"/>
            <a:ext cx="7772399" cy="355842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5903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1806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7770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90361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62951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35542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508132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80722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3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3795662"/>
            <a:ext cx="4038599" cy="10735541"/>
          </a:xfrm>
        </p:spPr>
        <p:txBody>
          <a:bodyPr/>
          <a:lstStyle>
            <a:lvl1pPr>
              <a:defRPr sz="4500"/>
            </a:lvl1pPr>
            <a:lvl2pPr>
              <a:defRPr sz="37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3795662"/>
            <a:ext cx="4038599" cy="10735541"/>
          </a:xfrm>
        </p:spPr>
        <p:txBody>
          <a:bodyPr/>
          <a:lstStyle>
            <a:lvl1pPr>
              <a:defRPr sz="4500"/>
            </a:lvl1pPr>
            <a:lvl2pPr>
              <a:defRPr sz="37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2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41272"/>
            <a:ext cx="4040188" cy="151751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25903" indent="0">
              <a:buNone/>
              <a:defRPr sz="3200" b="1"/>
            </a:lvl2pPr>
            <a:lvl3pPr marL="1451806" indent="0">
              <a:buNone/>
              <a:defRPr sz="2900" b="1"/>
            </a:lvl3pPr>
            <a:lvl4pPr marL="2177709" indent="0">
              <a:buNone/>
              <a:defRPr sz="2600" b="1"/>
            </a:lvl4pPr>
            <a:lvl5pPr marL="2903615" indent="0">
              <a:buNone/>
              <a:defRPr sz="2600" b="1"/>
            </a:lvl5pPr>
            <a:lvl6pPr marL="3629518" indent="0">
              <a:buNone/>
              <a:defRPr sz="2600" b="1"/>
            </a:lvl6pPr>
            <a:lvl7pPr marL="4355421" indent="0">
              <a:buNone/>
              <a:defRPr sz="2600" b="1"/>
            </a:lvl7pPr>
            <a:lvl8pPr marL="5081324" indent="0">
              <a:buNone/>
              <a:defRPr sz="2600" b="1"/>
            </a:lvl8pPr>
            <a:lvl9pPr marL="5807227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158784"/>
            <a:ext cx="4040188" cy="937241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3641272"/>
            <a:ext cx="4041775" cy="1517510"/>
          </a:xfrm>
        </p:spPr>
        <p:txBody>
          <a:bodyPr anchor="b"/>
          <a:lstStyle>
            <a:lvl1pPr marL="0" indent="0">
              <a:buNone/>
              <a:defRPr sz="3700" b="1"/>
            </a:lvl1pPr>
            <a:lvl2pPr marL="725903" indent="0">
              <a:buNone/>
              <a:defRPr sz="3200" b="1"/>
            </a:lvl2pPr>
            <a:lvl3pPr marL="1451806" indent="0">
              <a:buNone/>
              <a:defRPr sz="2900" b="1"/>
            </a:lvl3pPr>
            <a:lvl4pPr marL="2177709" indent="0">
              <a:buNone/>
              <a:defRPr sz="2600" b="1"/>
            </a:lvl4pPr>
            <a:lvl5pPr marL="2903615" indent="0">
              <a:buNone/>
              <a:defRPr sz="2600" b="1"/>
            </a:lvl5pPr>
            <a:lvl6pPr marL="3629518" indent="0">
              <a:buNone/>
              <a:defRPr sz="2600" b="1"/>
            </a:lvl6pPr>
            <a:lvl7pPr marL="4355421" indent="0">
              <a:buNone/>
              <a:defRPr sz="2600" b="1"/>
            </a:lvl7pPr>
            <a:lvl8pPr marL="5081324" indent="0">
              <a:buNone/>
              <a:defRPr sz="2600" b="1"/>
            </a:lvl8pPr>
            <a:lvl9pPr marL="5807227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5158784"/>
            <a:ext cx="4041775" cy="937241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5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61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7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7673"/>
            <a:ext cx="3008314" cy="275637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647675"/>
            <a:ext cx="5111750" cy="13883531"/>
          </a:xfrm>
        </p:spPr>
        <p:txBody>
          <a:bodyPr/>
          <a:lstStyle>
            <a:lvl1pPr>
              <a:defRPr sz="5000"/>
            </a:lvl1pPr>
            <a:lvl2pPr>
              <a:defRPr sz="4500"/>
            </a:lvl2pPr>
            <a:lvl3pPr>
              <a:defRPr sz="37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404048"/>
            <a:ext cx="3008314" cy="11127159"/>
          </a:xfrm>
        </p:spPr>
        <p:txBody>
          <a:bodyPr/>
          <a:lstStyle>
            <a:lvl1pPr marL="0" indent="0">
              <a:buNone/>
              <a:defRPr sz="2100"/>
            </a:lvl1pPr>
            <a:lvl2pPr marL="725903" indent="0">
              <a:buNone/>
              <a:defRPr sz="1800"/>
            </a:lvl2pPr>
            <a:lvl3pPr marL="1451806" indent="0">
              <a:buNone/>
              <a:defRPr sz="1600"/>
            </a:lvl3pPr>
            <a:lvl4pPr marL="2177709" indent="0">
              <a:buNone/>
              <a:defRPr sz="1300"/>
            </a:lvl4pPr>
            <a:lvl5pPr marL="2903615" indent="0">
              <a:buNone/>
              <a:defRPr sz="1300"/>
            </a:lvl5pPr>
            <a:lvl6pPr marL="3629518" indent="0">
              <a:buNone/>
              <a:defRPr sz="1300"/>
            </a:lvl6pPr>
            <a:lvl7pPr marL="4355421" indent="0">
              <a:buNone/>
              <a:defRPr sz="1300"/>
            </a:lvl7pPr>
            <a:lvl8pPr marL="5081324" indent="0">
              <a:buNone/>
              <a:defRPr sz="1300"/>
            </a:lvl8pPr>
            <a:lvl9pPr marL="580722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9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11386982"/>
            <a:ext cx="5486400" cy="134429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1453495"/>
            <a:ext cx="5486400" cy="9760268"/>
          </a:xfrm>
        </p:spPr>
        <p:txBody>
          <a:bodyPr/>
          <a:lstStyle>
            <a:lvl1pPr marL="0" indent="0">
              <a:buNone/>
              <a:defRPr sz="5000"/>
            </a:lvl1pPr>
            <a:lvl2pPr marL="725903" indent="0">
              <a:buNone/>
              <a:defRPr sz="4500"/>
            </a:lvl2pPr>
            <a:lvl3pPr marL="1451806" indent="0">
              <a:buNone/>
              <a:defRPr sz="3700"/>
            </a:lvl3pPr>
            <a:lvl4pPr marL="2177709" indent="0">
              <a:buNone/>
              <a:defRPr sz="3200"/>
            </a:lvl4pPr>
            <a:lvl5pPr marL="2903615" indent="0">
              <a:buNone/>
              <a:defRPr sz="3200"/>
            </a:lvl5pPr>
            <a:lvl6pPr marL="3629518" indent="0">
              <a:buNone/>
              <a:defRPr sz="3200"/>
            </a:lvl6pPr>
            <a:lvl7pPr marL="4355421" indent="0">
              <a:buNone/>
              <a:defRPr sz="3200"/>
            </a:lvl7pPr>
            <a:lvl8pPr marL="5081324" indent="0">
              <a:buNone/>
              <a:defRPr sz="3200"/>
            </a:lvl8pPr>
            <a:lvl9pPr marL="5807227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12731279"/>
            <a:ext cx="5486400" cy="1909126"/>
          </a:xfrm>
        </p:spPr>
        <p:txBody>
          <a:bodyPr/>
          <a:lstStyle>
            <a:lvl1pPr marL="0" indent="0">
              <a:buNone/>
              <a:defRPr sz="2100"/>
            </a:lvl1pPr>
            <a:lvl2pPr marL="725903" indent="0">
              <a:buNone/>
              <a:defRPr sz="1800"/>
            </a:lvl2pPr>
            <a:lvl3pPr marL="1451806" indent="0">
              <a:buNone/>
              <a:defRPr sz="1600"/>
            </a:lvl3pPr>
            <a:lvl4pPr marL="2177709" indent="0">
              <a:buNone/>
              <a:defRPr sz="1300"/>
            </a:lvl4pPr>
            <a:lvl5pPr marL="2903615" indent="0">
              <a:buNone/>
              <a:defRPr sz="1300"/>
            </a:lvl5pPr>
            <a:lvl6pPr marL="3629518" indent="0">
              <a:buNone/>
              <a:defRPr sz="1300"/>
            </a:lvl6pPr>
            <a:lvl7pPr marL="4355421" indent="0">
              <a:buNone/>
              <a:defRPr sz="1300"/>
            </a:lvl7pPr>
            <a:lvl8pPr marL="5081324" indent="0">
              <a:buNone/>
              <a:defRPr sz="1300"/>
            </a:lvl8pPr>
            <a:lvl9pPr marL="5807227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04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51438"/>
            <a:ext cx="8229600" cy="2711186"/>
          </a:xfrm>
          <a:prstGeom prst="rect">
            <a:avLst/>
          </a:prstGeom>
        </p:spPr>
        <p:txBody>
          <a:bodyPr vert="horz" lIns="145180" tIns="72590" rIns="145180" bIns="725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795662"/>
            <a:ext cx="8229600" cy="10735541"/>
          </a:xfrm>
          <a:prstGeom prst="rect">
            <a:avLst/>
          </a:prstGeom>
        </p:spPr>
        <p:txBody>
          <a:bodyPr vert="horz" lIns="145180" tIns="72590" rIns="145180" bIns="725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5077207"/>
            <a:ext cx="2133600" cy="866072"/>
          </a:xfrm>
          <a:prstGeom prst="rect">
            <a:avLst/>
          </a:prstGeom>
        </p:spPr>
        <p:txBody>
          <a:bodyPr vert="horz" lIns="145180" tIns="72590" rIns="145180" bIns="7259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BE8D7-8904-4187-A024-37AA0441F25B}" type="datetimeFigureOut">
              <a:rPr lang="en-US" smtClean="0"/>
              <a:t>6/21/2018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2" y="15077207"/>
            <a:ext cx="2895601" cy="866072"/>
          </a:xfrm>
          <a:prstGeom prst="rect">
            <a:avLst/>
          </a:prstGeom>
        </p:spPr>
        <p:txBody>
          <a:bodyPr vert="horz" lIns="145180" tIns="72590" rIns="145180" bIns="7259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15077207"/>
            <a:ext cx="2133600" cy="866072"/>
          </a:xfrm>
          <a:prstGeom prst="rect">
            <a:avLst/>
          </a:prstGeom>
        </p:spPr>
        <p:txBody>
          <a:bodyPr vert="horz" lIns="145180" tIns="72590" rIns="145180" bIns="7259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5F82E-7DCB-48A9-825A-68F755D6C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12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1806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427" indent="-544427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1179592" indent="-453690" algn="l" defTabSz="1451806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4758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3pPr>
      <a:lvl4pPr marL="2540663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566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2469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18372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4275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0178" indent="-362952" algn="l" defTabSz="14518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5903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1806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7709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3615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29518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5421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1324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07227" algn="l" defTabSz="1451806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0">
              <a:schemeClr val="tx1"/>
            </a:gs>
            <a:gs pos="100000">
              <a:srgbClr val="23357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273891"/>
              </a:clrFrom>
              <a:clrTo>
                <a:srgbClr val="27389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489111"/>
            <a:ext cx="9144000" cy="287404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clrChange>
              <a:clrFrom>
                <a:srgbClr val="F8F3E8"/>
              </a:clrFrom>
              <a:clrTo>
                <a:srgbClr val="F8F3E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5800" y="-19844"/>
            <a:ext cx="7772400" cy="882836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7219156"/>
            <a:ext cx="9144000" cy="2569934"/>
          </a:xfrm>
          <a:prstGeom prst="rect">
            <a:avLst/>
          </a:prstGeom>
          <a:gradFill>
            <a:gsLst>
              <a:gs pos="80000">
                <a:schemeClr val="tx1"/>
              </a:gs>
              <a:gs pos="100000">
                <a:srgbClr val="233570">
                  <a:alpha val="0"/>
                </a:srgb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>
              <a:spcAft>
                <a:spcPts val="4200"/>
              </a:spcAft>
            </a:pPr>
            <a:r>
              <a:rPr lang="en-US" sz="9600" spc="-150" dirty="0" smtClean="0">
                <a:solidFill>
                  <a:srgbClr val="233570"/>
                </a:solidFill>
                <a:latin typeface="Impact" panose="020B0806030902050204" pitchFamily="34" charset="0"/>
              </a:rPr>
              <a:t>VOTER HELP DESK</a:t>
            </a:r>
          </a:p>
          <a:p>
            <a:pPr algn="ctr">
              <a:spcAft>
                <a:spcPts val="4200"/>
              </a:spcAft>
            </a:pPr>
            <a:endParaRPr lang="en-US" sz="3000" spc="-150" dirty="0">
              <a:solidFill>
                <a:srgbClr val="233570"/>
              </a:solidFill>
              <a:latin typeface="Impact" panose="020B080603090205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6771" y="9840390"/>
            <a:ext cx="7530459" cy="34394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VOLUNTEERS WILL BE AVAILABLE TO ASSIST: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ONSITE VOTER REGISTRATION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REQUEST YOUR 2018 ABSENTEE BALLOT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LEARN ABOUT REQUIREMENTS AND </a:t>
            </a:r>
            <a:b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 smtClean="0">
                <a:solidFill>
                  <a:srgbClr val="23357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DEADLINES FOR YOUR VOTING STATE</a:t>
            </a:r>
            <a:endParaRPr lang="en-US" dirty="0">
              <a:solidFill>
                <a:srgbClr val="23357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70457" y="8750121"/>
            <a:ext cx="6603091" cy="76944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233570"/>
                </a:solidFill>
                <a:latin typeface="Impact" panose="020B0806030902050204" pitchFamily="34" charset="0"/>
              </a:rPr>
              <a:t>Weekends @ the Bookworm</a:t>
            </a:r>
          </a:p>
        </p:txBody>
      </p:sp>
    </p:spTree>
    <p:extLst>
      <p:ext uri="{BB962C8B-B14F-4D97-AF65-F5344CB8AC3E}">
        <p14:creationId xmlns:p14="http://schemas.microsoft.com/office/powerpoint/2010/main" val="927651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26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elizaj</dc:creator>
  <cp:lastModifiedBy>elizaj</cp:lastModifiedBy>
  <cp:revision>7</cp:revision>
  <dcterms:created xsi:type="dcterms:W3CDTF">2018-05-25T13:28:17Z</dcterms:created>
  <dcterms:modified xsi:type="dcterms:W3CDTF">2018-06-21T07:08:21Z</dcterms:modified>
</cp:coreProperties>
</file>