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7373600" cy="9144000"/>
  <p:notesSz cx="6858000" cy="9144000"/>
  <p:defaultTextStyle>
    <a:defPPr>
      <a:defRPr lang="en-US"/>
    </a:defPPr>
    <a:lvl1pPr marL="0" algn="l" defTabSz="145180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5903" algn="l" defTabSz="145180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1806" algn="l" defTabSz="145180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7709" algn="l" defTabSz="145180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3615" algn="l" defTabSz="145180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9518" algn="l" defTabSz="145180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5421" algn="l" defTabSz="145180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1324" algn="l" defTabSz="145180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07227" algn="l" defTabSz="145180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35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492" y="24"/>
      </p:cViewPr>
      <p:guideLst>
        <p:guide orient="horz" pos="2880"/>
        <p:guide pos="54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3025" y="2840570"/>
            <a:ext cx="14767558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6047" y="5181600"/>
            <a:ext cx="12161522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5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18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7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3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29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5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1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07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E8D7-8904-4187-A024-37AA0441F25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F82E-7DCB-48A9-825A-68F755D6C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49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E8D7-8904-4187-A024-37AA0441F25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F82E-7DCB-48A9-825A-68F755D6C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0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595861" y="366185"/>
            <a:ext cx="3909062" cy="78020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8687" y="366185"/>
            <a:ext cx="11437618" cy="78020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E8D7-8904-4187-A024-37AA0441F25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F82E-7DCB-48A9-825A-68F755D6C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78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E8D7-8904-4187-A024-37AA0441F25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F82E-7DCB-48A9-825A-68F755D6C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43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398" y="5875868"/>
            <a:ext cx="14767558" cy="1816101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2398" y="3875621"/>
            <a:ext cx="14767558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5903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180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7770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90361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62951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35542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508132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80722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E8D7-8904-4187-A024-37AA0441F25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F82E-7DCB-48A9-825A-68F755D6C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3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8685" y="2133602"/>
            <a:ext cx="7673338" cy="6034616"/>
          </a:xfrm>
        </p:spPr>
        <p:txBody>
          <a:bodyPr/>
          <a:lstStyle>
            <a:lvl1pPr>
              <a:defRPr sz="4500"/>
            </a:lvl1pPr>
            <a:lvl2pPr>
              <a:defRPr sz="37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31585" y="2133602"/>
            <a:ext cx="7673338" cy="6034616"/>
          </a:xfrm>
        </p:spPr>
        <p:txBody>
          <a:bodyPr/>
          <a:lstStyle>
            <a:lvl1pPr>
              <a:defRPr sz="4500"/>
            </a:lvl1pPr>
            <a:lvl2pPr>
              <a:defRPr sz="37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E8D7-8904-4187-A024-37AA0441F25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F82E-7DCB-48A9-825A-68F755D6C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2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680" y="2046816"/>
            <a:ext cx="7676357" cy="853016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25903" indent="0">
              <a:buNone/>
              <a:defRPr sz="3200" b="1"/>
            </a:lvl2pPr>
            <a:lvl3pPr marL="1451806" indent="0">
              <a:buNone/>
              <a:defRPr sz="2900" b="1"/>
            </a:lvl3pPr>
            <a:lvl4pPr marL="2177709" indent="0">
              <a:buNone/>
              <a:defRPr sz="2600" b="1"/>
            </a:lvl4pPr>
            <a:lvl5pPr marL="2903615" indent="0">
              <a:buNone/>
              <a:defRPr sz="2600" b="1"/>
            </a:lvl5pPr>
            <a:lvl6pPr marL="3629518" indent="0">
              <a:buNone/>
              <a:defRPr sz="2600" b="1"/>
            </a:lvl6pPr>
            <a:lvl7pPr marL="4355421" indent="0">
              <a:buNone/>
              <a:defRPr sz="2600" b="1"/>
            </a:lvl7pPr>
            <a:lvl8pPr marL="5081324" indent="0">
              <a:buNone/>
              <a:defRPr sz="2600" b="1"/>
            </a:lvl8pPr>
            <a:lvl9pPr marL="5807227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8680" y="2899833"/>
            <a:ext cx="7676357" cy="526838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825552" y="2046816"/>
            <a:ext cx="7679373" cy="853016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25903" indent="0">
              <a:buNone/>
              <a:defRPr sz="3200" b="1"/>
            </a:lvl2pPr>
            <a:lvl3pPr marL="1451806" indent="0">
              <a:buNone/>
              <a:defRPr sz="2900" b="1"/>
            </a:lvl3pPr>
            <a:lvl4pPr marL="2177709" indent="0">
              <a:buNone/>
              <a:defRPr sz="2600" b="1"/>
            </a:lvl4pPr>
            <a:lvl5pPr marL="2903615" indent="0">
              <a:buNone/>
              <a:defRPr sz="2600" b="1"/>
            </a:lvl5pPr>
            <a:lvl6pPr marL="3629518" indent="0">
              <a:buNone/>
              <a:defRPr sz="2600" b="1"/>
            </a:lvl6pPr>
            <a:lvl7pPr marL="4355421" indent="0">
              <a:buNone/>
              <a:defRPr sz="2600" b="1"/>
            </a:lvl7pPr>
            <a:lvl8pPr marL="5081324" indent="0">
              <a:buNone/>
              <a:defRPr sz="2600" b="1"/>
            </a:lvl8pPr>
            <a:lvl9pPr marL="5807227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825552" y="2899833"/>
            <a:ext cx="7679373" cy="526838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E8D7-8904-4187-A024-37AA0441F25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F82E-7DCB-48A9-825A-68F755D6C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59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E8D7-8904-4187-A024-37AA0441F25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F82E-7DCB-48A9-825A-68F755D6C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10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E8D7-8904-4187-A024-37AA0441F25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F82E-7DCB-48A9-825A-68F755D6C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5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0" y="364067"/>
            <a:ext cx="5715797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2597" y="364070"/>
            <a:ext cx="9712325" cy="7804151"/>
          </a:xfrm>
        </p:spPr>
        <p:txBody>
          <a:bodyPr/>
          <a:lstStyle>
            <a:lvl1pPr>
              <a:defRPr sz="5000"/>
            </a:lvl1pPr>
            <a:lvl2pPr>
              <a:defRPr sz="4500"/>
            </a:lvl2pPr>
            <a:lvl3pPr>
              <a:defRPr sz="37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8680" y="1913470"/>
            <a:ext cx="5715797" cy="6254751"/>
          </a:xfrm>
        </p:spPr>
        <p:txBody>
          <a:bodyPr/>
          <a:lstStyle>
            <a:lvl1pPr marL="0" indent="0">
              <a:buNone/>
              <a:defRPr sz="2100"/>
            </a:lvl1pPr>
            <a:lvl2pPr marL="725903" indent="0">
              <a:buNone/>
              <a:defRPr sz="1800"/>
            </a:lvl2pPr>
            <a:lvl3pPr marL="1451806" indent="0">
              <a:buNone/>
              <a:defRPr sz="1600"/>
            </a:lvl3pPr>
            <a:lvl4pPr marL="2177709" indent="0">
              <a:buNone/>
              <a:defRPr sz="1300"/>
            </a:lvl4pPr>
            <a:lvl5pPr marL="2903615" indent="0">
              <a:buNone/>
              <a:defRPr sz="1300"/>
            </a:lvl5pPr>
            <a:lvl6pPr marL="3629518" indent="0">
              <a:buNone/>
              <a:defRPr sz="1300"/>
            </a:lvl6pPr>
            <a:lvl7pPr marL="4355421" indent="0">
              <a:buNone/>
              <a:defRPr sz="1300"/>
            </a:lvl7pPr>
            <a:lvl8pPr marL="5081324" indent="0">
              <a:buNone/>
              <a:defRPr sz="1300"/>
            </a:lvl8pPr>
            <a:lvl9pPr marL="5807227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E8D7-8904-4187-A024-37AA0441F25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F82E-7DCB-48A9-825A-68F755D6C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9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5351" y="6400802"/>
            <a:ext cx="10424160" cy="75565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5351" y="817032"/>
            <a:ext cx="10424160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25903" indent="0">
              <a:buNone/>
              <a:defRPr sz="4500"/>
            </a:lvl2pPr>
            <a:lvl3pPr marL="1451806" indent="0">
              <a:buNone/>
              <a:defRPr sz="3700"/>
            </a:lvl3pPr>
            <a:lvl4pPr marL="2177709" indent="0">
              <a:buNone/>
              <a:defRPr sz="3200"/>
            </a:lvl4pPr>
            <a:lvl5pPr marL="2903615" indent="0">
              <a:buNone/>
              <a:defRPr sz="3200"/>
            </a:lvl5pPr>
            <a:lvl6pPr marL="3629518" indent="0">
              <a:buNone/>
              <a:defRPr sz="3200"/>
            </a:lvl6pPr>
            <a:lvl7pPr marL="4355421" indent="0">
              <a:buNone/>
              <a:defRPr sz="3200"/>
            </a:lvl7pPr>
            <a:lvl8pPr marL="5081324" indent="0">
              <a:buNone/>
              <a:defRPr sz="3200"/>
            </a:lvl8pPr>
            <a:lvl9pPr marL="5807227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5351" y="7156452"/>
            <a:ext cx="10424160" cy="1073150"/>
          </a:xfrm>
        </p:spPr>
        <p:txBody>
          <a:bodyPr/>
          <a:lstStyle>
            <a:lvl1pPr marL="0" indent="0">
              <a:buNone/>
              <a:defRPr sz="2100"/>
            </a:lvl1pPr>
            <a:lvl2pPr marL="725903" indent="0">
              <a:buNone/>
              <a:defRPr sz="1800"/>
            </a:lvl2pPr>
            <a:lvl3pPr marL="1451806" indent="0">
              <a:buNone/>
              <a:defRPr sz="1600"/>
            </a:lvl3pPr>
            <a:lvl4pPr marL="2177709" indent="0">
              <a:buNone/>
              <a:defRPr sz="1300"/>
            </a:lvl4pPr>
            <a:lvl5pPr marL="2903615" indent="0">
              <a:buNone/>
              <a:defRPr sz="1300"/>
            </a:lvl5pPr>
            <a:lvl6pPr marL="3629518" indent="0">
              <a:buNone/>
              <a:defRPr sz="1300"/>
            </a:lvl6pPr>
            <a:lvl7pPr marL="4355421" indent="0">
              <a:buNone/>
              <a:defRPr sz="1300"/>
            </a:lvl7pPr>
            <a:lvl8pPr marL="5081324" indent="0">
              <a:buNone/>
              <a:defRPr sz="1300"/>
            </a:lvl8pPr>
            <a:lvl9pPr marL="5807227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E8D7-8904-4187-A024-37AA0441F25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F82E-7DCB-48A9-825A-68F755D6C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0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8680" y="366184"/>
            <a:ext cx="15636240" cy="1524000"/>
          </a:xfrm>
          <a:prstGeom prst="rect">
            <a:avLst/>
          </a:prstGeom>
        </p:spPr>
        <p:txBody>
          <a:bodyPr vert="horz" lIns="145180" tIns="72590" rIns="145180" bIns="7259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680" y="2133602"/>
            <a:ext cx="15636240" cy="6034616"/>
          </a:xfrm>
          <a:prstGeom prst="rect">
            <a:avLst/>
          </a:prstGeom>
        </p:spPr>
        <p:txBody>
          <a:bodyPr vert="horz" lIns="145180" tIns="72590" rIns="145180" bIns="7259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8680" y="8475136"/>
            <a:ext cx="4053840" cy="486833"/>
          </a:xfrm>
          <a:prstGeom prst="rect">
            <a:avLst/>
          </a:prstGeom>
        </p:spPr>
        <p:txBody>
          <a:bodyPr vert="horz" lIns="145180" tIns="72590" rIns="145180" bIns="7259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BE8D7-8904-4187-A024-37AA0441F25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35987" y="8475136"/>
            <a:ext cx="5501642" cy="486833"/>
          </a:xfrm>
          <a:prstGeom prst="rect">
            <a:avLst/>
          </a:prstGeom>
        </p:spPr>
        <p:txBody>
          <a:bodyPr vert="horz" lIns="145180" tIns="72590" rIns="145180" bIns="7259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451080" y="8475136"/>
            <a:ext cx="4053840" cy="486833"/>
          </a:xfrm>
          <a:prstGeom prst="rect">
            <a:avLst/>
          </a:prstGeom>
        </p:spPr>
        <p:txBody>
          <a:bodyPr vert="horz" lIns="145180" tIns="72590" rIns="145180" bIns="7259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5F82E-7DCB-48A9-825A-68F755D6C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12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1806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427" indent="-544427" algn="l" defTabSz="1451806" rtl="0" eaLnBrk="1" latinLnBrk="0" hangingPunct="1">
        <a:spcBef>
          <a:spcPct val="20000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179592" indent="-453690" algn="l" defTabSz="1451806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14758" indent="-362952" algn="l" defTabSz="14518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540663" indent="-362952" algn="l" defTabSz="14518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6566" indent="-362952" algn="l" defTabSz="1451806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2469" indent="-362952" algn="l" defTabSz="14518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18372" indent="-362952" algn="l" defTabSz="14518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4275" indent="-362952" algn="l" defTabSz="14518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0178" indent="-362952" algn="l" defTabSz="14518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180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5903" algn="l" defTabSz="145180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1806" algn="l" defTabSz="145180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7709" algn="l" defTabSz="145180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3615" algn="l" defTabSz="145180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29518" algn="l" defTabSz="145180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5421" algn="l" defTabSz="145180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1324" algn="l" defTabSz="145180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07227" algn="l" defTabSz="145180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chemeClr val="tx1"/>
            </a:gs>
            <a:gs pos="100000">
              <a:srgbClr val="23357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273891"/>
              </a:clrFrom>
              <a:clrTo>
                <a:srgbClr val="27389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929" y="6629400"/>
            <a:ext cx="9144000" cy="28740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8F3E8"/>
              </a:clrFrom>
              <a:clrTo>
                <a:srgbClr val="F8F3E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9149"/>
          <a:stretch/>
        </p:blipFill>
        <p:spPr>
          <a:xfrm>
            <a:off x="685800" y="-19841"/>
            <a:ext cx="7772400" cy="713781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001000" y="609600"/>
            <a:ext cx="9144000" cy="2569934"/>
          </a:xfrm>
          <a:prstGeom prst="rect">
            <a:avLst/>
          </a:prstGeom>
          <a:gradFill>
            <a:gsLst>
              <a:gs pos="80000">
                <a:schemeClr val="tx1"/>
              </a:gs>
              <a:gs pos="100000">
                <a:srgbClr val="233570">
                  <a:alpha val="0"/>
                </a:srgb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>
              <a:spcAft>
                <a:spcPts val="4200"/>
              </a:spcAft>
            </a:pPr>
            <a:r>
              <a:rPr lang="en-US" sz="9600" spc="-150" dirty="0" smtClean="0">
                <a:solidFill>
                  <a:srgbClr val="233570"/>
                </a:solidFill>
                <a:latin typeface="Impact" panose="020B0806030902050204" pitchFamily="34" charset="0"/>
              </a:rPr>
              <a:t>VOTER HELP DESK</a:t>
            </a:r>
          </a:p>
          <a:p>
            <a:pPr algn="ctr">
              <a:spcAft>
                <a:spcPts val="4200"/>
              </a:spcAft>
            </a:pPr>
            <a:endParaRPr lang="en-US" sz="3000" spc="-150" dirty="0">
              <a:solidFill>
                <a:srgbClr val="233570"/>
              </a:solidFill>
              <a:latin typeface="Impact" panose="020B080603090205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26071" y="3255764"/>
            <a:ext cx="7530459" cy="34394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23357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VOLUNTEERS WILL BE AVAILABLE TO ASSIST: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23357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ONSITE VOTER REGISTRATION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23357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REQUEST YOUR 2018 ABSENTEE BALLOT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23357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LEARN ABOUT REQUIREMENTS AND </a:t>
            </a:r>
            <a:br>
              <a:rPr lang="en-US" dirty="0" smtClean="0">
                <a:solidFill>
                  <a:srgbClr val="23357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 smtClean="0">
                <a:solidFill>
                  <a:srgbClr val="23357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DEADLINES FOR YOUR VOTING STATE</a:t>
            </a:r>
            <a:endParaRPr lang="en-US" dirty="0">
              <a:solidFill>
                <a:srgbClr val="23357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35626" y="2123167"/>
            <a:ext cx="7274748" cy="76944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233570"/>
                </a:solidFill>
                <a:latin typeface="Impact" panose="020B0806030902050204" pitchFamily="34" charset="0"/>
              </a:rPr>
              <a:t>Saturday</a:t>
            </a:r>
            <a:r>
              <a:rPr lang="en-US" sz="4400" dirty="0" smtClean="0">
                <a:solidFill>
                  <a:srgbClr val="233570"/>
                </a:solidFill>
                <a:latin typeface="Impact" panose="020B0806030902050204" pitchFamily="34" charset="0"/>
              </a:rPr>
              <a:t>s @Beijing Bookworm</a:t>
            </a:r>
            <a:endParaRPr lang="en-US" sz="4400" dirty="0" smtClean="0">
              <a:solidFill>
                <a:srgbClr val="23357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651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26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elizaj</dc:creator>
  <cp:lastModifiedBy>elizaj</cp:lastModifiedBy>
  <cp:revision>8</cp:revision>
  <dcterms:created xsi:type="dcterms:W3CDTF">2018-05-25T13:28:17Z</dcterms:created>
  <dcterms:modified xsi:type="dcterms:W3CDTF">2018-07-30T00:19:23Z</dcterms:modified>
</cp:coreProperties>
</file>