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06" y="-96"/>
      </p:cViewPr>
      <p:guideLst>
        <p:guide orient="horz" pos="2880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2840569"/>
            <a:ext cx="1476756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5181600"/>
            <a:ext cx="121615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66186"/>
            <a:ext cx="390906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66186"/>
            <a:ext cx="1143762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5875868"/>
            <a:ext cx="147675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3875618"/>
            <a:ext cx="1476756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046818"/>
            <a:ext cx="7676357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2899833"/>
            <a:ext cx="7676357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8" y="2046818"/>
            <a:ext cx="7679373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8" y="2899833"/>
            <a:ext cx="7679373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1" y="364068"/>
            <a:ext cx="571579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5" y="364068"/>
            <a:ext cx="9712325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1" y="1913468"/>
            <a:ext cx="571579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400800"/>
            <a:ext cx="1042416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817033"/>
            <a:ext cx="104241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7156450"/>
            <a:ext cx="1042416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66185"/>
            <a:ext cx="156362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133601"/>
            <a:ext cx="15636240" cy="603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C8DD-DC67-4749-857C-41C49D3713E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0" y="8475136"/>
            <a:ext cx="55016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3496" y="3490186"/>
            <a:ext cx="17387096" cy="434659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3990" y="0"/>
            <a:ext cx="17387590" cy="3657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1180000">
            <a:off x="-14178" y="290215"/>
            <a:ext cx="17444002" cy="6770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180000">
            <a:off x="-77367" y="-105683"/>
            <a:ext cx="1721731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0" b="1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White &amp;</a:t>
            </a:r>
          </a:p>
        </p:txBody>
      </p:sp>
      <p:sp>
        <p:nvSpPr>
          <p:cNvPr id="7" name="Rectangle 6"/>
          <p:cNvSpPr/>
          <p:nvPr/>
        </p:nvSpPr>
        <p:spPr>
          <a:xfrm rot="21180000">
            <a:off x="284813" y="1492946"/>
            <a:ext cx="1710639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7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VOTE BLUE</a:t>
            </a:r>
            <a:endParaRPr lang="en-US" sz="287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180000">
            <a:off x="2550974" y="3125525"/>
            <a:ext cx="2687136" cy="2687136"/>
          </a:xfrm>
          <a:prstGeom prst="ellipse">
            <a:avLst/>
          </a:prstGeom>
        </p:spPr>
      </p:pic>
      <p:sp>
        <p:nvSpPr>
          <p:cNvPr id="10" name="Rectangle 9"/>
          <p:cNvSpPr/>
          <p:nvPr/>
        </p:nvSpPr>
        <p:spPr>
          <a:xfrm rot="21180000">
            <a:off x="-264730" y="5155261"/>
            <a:ext cx="1843471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0" b="1" spc="50" dirty="0" smtClean="0">
                <a:ln w="11430">
                  <a:noFill/>
                </a:ln>
                <a:solidFill>
                  <a:srgbClr val="C00000"/>
                </a:solidFill>
              </a:rPr>
              <a:t>Labor Day Weekend Meetup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6780"/>
            <a:ext cx="5916613" cy="130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0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2</cp:revision>
  <dcterms:created xsi:type="dcterms:W3CDTF">2018-07-29T13:53:39Z</dcterms:created>
  <dcterms:modified xsi:type="dcterms:W3CDTF">2018-07-29T14:07:07Z</dcterms:modified>
</cp:coreProperties>
</file>