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7373600" cy="97742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64" y="-210"/>
      </p:cViewPr>
      <p:guideLst>
        <p:guide orient="horz" pos="3079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0" y="3036352"/>
            <a:ext cx="14767560" cy="2095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6040" y="5538735"/>
            <a:ext cx="12161520" cy="24978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95860" y="391425"/>
            <a:ext cx="3909060" cy="83397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680" y="391425"/>
            <a:ext cx="11437620" cy="83397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3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8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395" y="6280854"/>
            <a:ext cx="14767560" cy="19412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395" y="4142740"/>
            <a:ext cx="14767560" cy="213811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8680" y="2280657"/>
            <a:ext cx="7673340" cy="64505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31580" y="2280657"/>
            <a:ext cx="7673340" cy="64505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6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1" y="2187893"/>
            <a:ext cx="7676357" cy="9118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8681" y="3099701"/>
            <a:ext cx="7676357" cy="56315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25549" y="2187893"/>
            <a:ext cx="7679373" cy="9118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25549" y="3099701"/>
            <a:ext cx="7679373" cy="56315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7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6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2" y="389161"/>
            <a:ext cx="5715795" cy="16561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596" y="389161"/>
            <a:ext cx="9712325" cy="83420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682" y="2045351"/>
            <a:ext cx="5715795" cy="6685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1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347" y="6841967"/>
            <a:ext cx="10424160" cy="8077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5347" y="873346"/>
            <a:ext cx="10424160" cy="58645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5347" y="7649699"/>
            <a:ext cx="10424160" cy="11471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8680" y="391424"/>
            <a:ext cx="15636240" cy="1629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0" y="2280657"/>
            <a:ext cx="15636240" cy="6450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680" y="9059274"/>
            <a:ext cx="4053840" cy="520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5980" y="9059274"/>
            <a:ext cx="5501640" cy="520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51080" y="9059274"/>
            <a:ext cx="4053840" cy="520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0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3496" y="4033905"/>
            <a:ext cx="17387096" cy="434659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-13990" y="543719"/>
            <a:ext cx="17387590" cy="3657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1180000">
            <a:off x="-14178" y="833934"/>
            <a:ext cx="17444002" cy="67701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21180000">
            <a:off x="-77367" y="438036"/>
            <a:ext cx="1721731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0" b="1" spc="50" dirty="0" smtClean="0">
                <a:ln w="11430">
                  <a:noFill/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Red White &amp;</a:t>
            </a:r>
          </a:p>
        </p:txBody>
      </p:sp>
      <p:sp>
        <p:nvSpPr>
          <p:cNvPr id="17" name="Rectangle 16"/>
          <p:cNvSpPr/>
          <p:nvPr/>
        </p:nvSpPr>
        <p:spPr>
          <a:xfrm rot="21180000">
            <a:off x="284813" y="2036665"/>
            <a:ext cx="17106391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7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VOTE BLUE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180000">
            <a:off x="2550974" y="3669244"/>
            <a:ext cx="2687136" cy="2687136"/>
          </a:xfrm>
          <a:prstGeom prst="ellipse">
            <a:avLst/>
          </a:prstGeom>
        </p:spPr>
      </p:pic>
      <p:sp>
        <p:nvSpPr>
          <p:cNvPr id="19" name="Rectangle 18"/>
          <p:cNvSpPr/>
          <p:nvPr/>
        </p:nvSpPr>
        <p:spPr>
          <a:xfrm rot="21180000">
            <a:off x="-264730" y="5698980"/>
            <a:ext cx="1843471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000" b="1" spc="50" dirty="0" smtClean="0">
                <a:ln w="11430">
                  <a:noFill/>
                </a:ln>
                <a:solidFill>
                  <a:srgbClr val="C00000"/>
                </a:solidFill>
              </a:rPr>
              <a:t>Labor Day Weekend Meetup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0499"/>
            <a:ext cx="5916613" cy="130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0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elizaj</dc:creator>
  <cp:lastModifiedBy>elizaj</cp:lastModifiedBy>
  <cp:revision>4</cp:revision>
  <dcterms:created xsi:type="dcterms:W3CDTF">2018-07-29T13:53:39Z</dcterms:created>
  <dcterms:modified xsi:type="dcterms:W3CDTF">2018-08-19T04:23:09Z</dcterms:modified>
</cp:coreProperties>
</file>