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5916613" cy="9144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2454" y="-90"/>
      </p:cViewPr>
      <p:guideLst>
        <p:guide orient="horz" pos="2880"/>
        <p:guide pos="1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3746" y="2840569"/>
            <a:ext cx="5029121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7492" y="5181600"/>
            <a:ext cx="4141629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11B3-0BCF-4951-8CE7-DE1BEBEB3C26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00B3-ED29-4683-8249-D078EA340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340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11B3-0BCF-4951-8CE7-DE1BEBEB3C26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00B3-ED29-4683-8249-D078EA340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04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89544" y="366186"/>
            <a:ext cx="1331238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5830" y="366186"/>
            <a:ext cx="3895104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11B3-0BCF-4951-8CE7-DE1BEBEB3C26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00B3-ED29-4683-8249-D078EA340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789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11B3-0BCF-4951-8CE7-DE1BEBEB3C26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00B3-ED29-4683-8249-D078EA340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266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372" y="5875867"/>
            <a:ext cx="5029121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372" y="3875619"/>
            <a:ext cx="5029121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11B3-0BCF-4951-8CE7-DE1BEBEB3C26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00B3-ED29-4683-8249-D078EA340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840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5831" y="2133602"/>
            <a:ext cx="2613171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07611" y="2133602"/>
            <a:ext cx="2613171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11B3-0BCF-4951-8CE7-DE1BEBEB3C26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00B3-ED29-4683-8249-D078EA340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538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5831" y="2046817"/>
            <a:ext cx="261419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5831" y="2899833"/>
            <a:ext cx="26141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05558" y="2046817"/>
            <a:ext cx="2615225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05558" y="2899833"/>
            <a:ext cx="2615225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11B3-0BCF-4951-8CE7-DE1BEBEB3C26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00B3-ED29-4683-8249-D078EA340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660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11B3-0BCF-4951-8CE7-DE1BEBEB3C26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00B3-ED29-4683-8249-D078EA340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54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11B3-0BCF-4951-8CE7-DE1BEBEB3C26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00B3-ED29-4683-8249-D078EA340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406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831" y="364067"/>
            <a:ext cx="194652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3232" y="364068"/>
            <a:ext cx="3307551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5831" y="1913468"/>
            <a:ext cx="194652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11B3-0BCF-4951-8CE7-DE1BEBEB3C26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00B3-ED29-4683-8249-D078EA340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46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697" y="6400801"/>
            <a:ext cx="3549968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59697" y="817033"/>
            <a:ext cx="3549968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9697" y="7156452"/>
            <a:ext cx="3549968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11B3-0BCF-4951-8CE7-DE1BEBEB3C26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00B3-ED29-4683-8249-D078EA340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859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5831" y="366184"/>
            <a:ext cx="5324952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5831" y="2133602"/>
            <a:ext cx="5324952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5831" y="8475135"/>
            <a:ext cx="1380543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711B3-0BCF-4951-8CE7-DE1BEBEB3C26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21510" y="8475135"/>
            <a:ext cx="1873594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40239" y="8475135"/>
            <a:ext cx="1380543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E00B3-ED29-4683-8249-D078EA340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645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-609600"/>
            <a:ext cx="5943600" cy="3657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13496" y="3490186"/>
            <a:ext cx="5930107" cy="565381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rot="-600000">
            <a:off x="-133838" y="341722"/>
            <a:ext cx="6126480" cy="4976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88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21000000">
            <a:off x="-243973" y="187590"/>
            <a:ext cx="587520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spc="50" dirty="0" smtClean="0">
                <a:ln w="11430">
                  <a:noFill/>
                </a:ln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Red White &amp;</a:t>
            </a:r>
          </a:p>
        </p:txBody>
      </p:sp>
      <p:sp>
        <p:nvSpPr>
          <p:cNvPr id="9" name="Rectangle 8"/>
          <p:cNvSpPr/>
          <p:nvPr/>
        </p:nvSpPr>
        <p:spPr>
          <a:xfrm rot="21000000">
            <a:off x="-12817" y="751111"/>
            <a:ext cx="5875201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99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VOTE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77" r="32567"/>
          <a:stretch/>
        </p:blipFill>
        <p:spPr>
          <a:xfrm rot="21000000">
            <a:off x="1518013" y="1516493"/>
            <a:ext cx="1828800" cy="1828800"/>
          </a:xfrm>
          <a:prstGeom prst="ellipse">
            <a:avLst/>
          </a:prstGeom>
        </p:spPr>
      </p:pic>
      <p:sp>
        <p:nvSpPr>
          <p:cNvPr id="12" name="Rectangle 11"/>
          <p:cNvSpPr/>
          <p:nvPr/>
        </p:nvSpPr>
        <p:spPr>
          <a:xfrm rot="21000000">
            <a:off x="247891" y="2654319"/>
            <a:ext cx="5875201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66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BLUE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36780"/>
            <a:ext cx="5916613" cy="130722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88381" y="6572071"/>
            <a:ext cx="40049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2:00 – 4:00 pm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Saturday, September 1, 2018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@Beijing Bookworm (</a:t>
            </a:r>
            <a:r>
              <a:rPr lang="en-US" sz="2400" dirty="0" err="1" smtClean="0">
                <a:solidFill>
                  <a:schemeClr val="bg1"/>
                </a:solidFill>
              </a:rPr>
              <a:t>Sanlitun</a:t>
            </a:r>
            <a:r>
              <a:rPr lang="en-US" sz="2400" dirty="0" smtClean="0">
                <a:solidFill>
                  <a:schemeClr val="bg1"/>
                </a:solidFill>
              </a:rPr>
              <a:t>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29706" y="5519916"/>
            <a:ext cx="3124200" cy="1261884"/>
          </a:xfrm>
          <a:prstGeom prst="rect">
            <a:avLst/>
          </a:prstGeom>
          <a:ln w="57150" cmpd="dbl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82880" tIns="91440" rIns="182880" bIns="91440" rtlCol="0">
            <a:spAutoFit/>
          </a:bodyPr>
          <a:lstStyle/>
          <a:p>
            <a:pPr marL="274320" indent="-274320">
              <a:buFont typeface="Wingdings" panose="05000000000000000000" pitchFamily="2" charset="2"/>
              <a:buChar char="ü"/>
            </a:pPr>
            <a:r>
              <a:rPr lang="en-US" sz="14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CONNECT WITH OTHER DEMS</a:t>
            </a:r>
          </a:p>
          <a:p>
            <a:pPr marL="274320" indent="-274320">
              <a:buFont typeface="Wingdings" panose="05000000000000000000" pitchFamily="2" charset="2"/>
              <a:buChar char="ü"/>
            </a:pPr>
            <a:r>
              <a:rPr lang="en-US" sz="14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ONSITE </a:t>
            </a:r>
            <a:r>
              <a:rPr lang="en-US" sz="14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VOTER </a:t>
            </a:r>
            <a:r>
              <a:rPr lang="en-US" sz="14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SUPPORT</a:t>
            </a:r>
          </a:p>
          <a:p>
            <a:pPr marL="274320" indent="-274320">
              <a:buFont typeface="Wingdings" panose="05000000000000000000" pitchFamily="2" charset="2"/>
              <a:buChar char="ü"/>
            </a:pPr>
            <a:r>
              <a:rPr lang="en-US" sz="14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HELP WITH VOTER OUTREACH</a:t>
            </a:r>
          </a:p>
          <a:p>
            <a:pPr marL="274320" indent="-274320">
              <a:buFont typeface="Wingdings" panose="05000000000000000000" pitchFamily="2" charset="2"/>
              <a:buChar char="ü"/>
            </a:pPr>
            <a:r>
              <a:rPr lang="en-US" sz="14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MEET </a:t>
            </a:r>
            <a:r>
              <a:rPr lang="en-US" sz="14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WOMEN’S, YOUTH, </a:t>
            </a:r>
            <a:r>
              <a:rPr lang="en-US" sz="14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AND PROGRESSIVE CAUCUSES</a:t>
            </a:r>
          </a:p>
        </p:txBody>
      </p:sp>
      <p:pic>
        <p:nvPicPr>
          <p:cNvPr id="1026" name="Picture 2" descr="http://www.mikecrm.com/ugc_4_b/pub/h7/h7dd9w0wfev41o66s2f9sut2cs3wshga/form/qr/gQtzySM.png?v=demsabroadN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9506" y="68580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 rot="21000000">
            <a:off x="150395" y="4696200"/>
            <a:ext cx="587520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spc="50" dirty="0" smtClean="0">
                <a:ln w="11430">
                  <a:noFill/>
                </a:ln>
                <a:solidFill>
                  <a:srgbClr val="C00000"/>
                </a:solidFill>
              </a:rPr>
              <a:t>Labor Day Weekend Meetup</a:t>
            </a:r>
          </a:p>
        </p:txBody>
      </p:sp>
    </p:spTree>
    <p:extLst>
      <p:ext uri="{BB962C8B-B14F-4D97-AF65-F5344CB8AC3E}">
        <p14:creationId xmlns:p14="http://schemas.microsoft.com/office/powerpoint/2010/main" val="1913340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-76200"/>
            <a:ext cx="5943600" cy="3657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13496" y="3124200"/>
            <a:ext cx="5930107" cy="27432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rot="-600000">
            <a:off x="-133838" y="341722"/>
            <a:ext cx="6126480" cy="4976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88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21000000">
            <a:off x="-243973" y="187590"/>
            <a:ext cx="587520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spc="50" dirty="0" smtClean="0">
                <a:ln w="11430">
                  <a:noFill/>
                </a:ln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Red White &amp;</a:t>
            </a:r>
          </a:p>
        </p:txBody>
      </p:sp>
      <p:sp>
        <p:nvSpPr>
          <p:cNvPr id="9" name="Rectangle 8"/>
          <p:cNvSpPr/>
          <p:nvPr/>
        </p:nvSpPr>
        <p:spPr>
          <a:xfrm rot="21000000">
            <a:off x="-12817" y="751111"/>
            <a:ext cx="5875201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99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VOTE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77" r="32567"/>
          <a:stretch/>
        </p:blipFill>
        <p:spPr>
          <a:xfrm rot="21000000">
            <a:off x="1518013" y="1516493"/>
            <a:ext cx="1828800" cy="1828800"/>
          </a:xfrm>
          <a:prstGeom prst="ellipse">
            <a:avLst/>
          </a:prstGeom>
        </p:spPr>
      </p:pic>
      <p:sp>
        <p:nvSpPr>
          <p:cNvPr id="12" name="Rectangle 11"/>
          <p:cNvSpPr/>
          <p:nvPr/>
        </p:nvSpPr>
        <p:spPr>
          <a:xfrm rot="21000000">
            <a:off x="247891" y="2654319"/>
            <a:ext cx="5875201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66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BLUE</a:t>
            </a:r>
          </a:p>
        </p:txBody>
      </p:sp>
      <p:sp>
        <p:nvSpPr>
          <p:cNvPr id="19" name="Rectangle 18"/>
          <p:cNvSpPr/>
          <p:nvPr/>
        </p:nvSpPr>
        <p:spPr>
          <a:xfrm rot="21000000">
            <a:off x="150395" y="4696200"/>
            <a:ext cx="587520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spc="50" dirty="0" smtClean="0">
                <a:ln w="11430">
                  <a:noFill/>
                </a:ln>
                <a:solidFill>
                  <a:srgbClr val="C00000"/>
                </a:solidFill>
              </a:rPr>
              <a:t>Labor Day Weekend Meetup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-76200"/>
            <a:ext cx="5943600" cy="59436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http://www.mikecrm.com/ugc_4_b/pub/h7/h7dd9w0wfev41o66s2f9sut2cs3wshga/form/qr/gQtzySM.png?v=demsabroadN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2386" y="5059680"/>
            <a:ext cx="731520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7512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53</Words>
  <Application>Microsoft Office PowerPoint</Application>
  <PresentationFormat>Custom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elizaj</dc:creator>
  <cp:lastModifiedBy>elizaj</cp:lastModifiedBy>
  <cp:revision>14</cp:revision>
  <dcterms:created xsi:type="dcterms:W3CDTF">2018-07-03T06:34:51Z</dcterms:created>
  <dcterms:modified xsi:type="dcterms:W3CDTF">2018-08-15T03:00:28Z</dcterms:modified>
</cp:coreProperties>
</file>