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7373600" cy="9756775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750" y="-90"/>
      </p:cViewPr>
      <p:guideLst>
        <p:guide orient="horz" pos="3073"/>
        <p:guide pos="547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03020" y="3030927"/>
            <a:ext cx="14767560" cy="209138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06040" y="5528839"/>
            <a:ext cx="12161520" cy="249339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AC8DD-DC67-4749-857C-41C49D3713E4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BB54E-7B9E-4B3E-83DF-9CAB51BAB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765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AC8DD-DC67-4749-857C-41C49D3713E4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BB54E-7B9E-4B3E-83DF-9CAB51BAB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532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595860" y="390726"/>
            <a:ext cx="3909060" cy="832487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8680" y="390726"/>
            <a:ext cx="11437620" cy="832487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AC8DD-DC67-4749-857C-41C49D3713E4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BB54E-7B9E-4B3E-83DF-9CAB51BAB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335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AC8DD-DC67-4749-857C-41C49D3713E4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BB54E-7B9E-4B3E-83DF-9CAB51BAB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384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2395" y="6269633"/>
            <a:ext cx="14767560" cy="1937804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2395" y="4135338"/>
            <a:ext cx="14767560" cy="213429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AC8DD-DC67-4749-857C-41C49D3713E4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BB54E-7B9E-4B3E-83DF-9CAB51BAB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21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8680" y="2276582"/>
            <a:ext cx="7673340" cy="643902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31580" y="2276582"/>
            <a:ext cx="7673340" cy="643902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AC8DD-DC67-4749-857C-41C49D3713E4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BB54E-7B9E-4B3E-83DF-9CAB51BAB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664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8681" y="2183984"/>
            <a:ext cx="7676357" cy="91017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8681" y="3094163"/>
            <a:ext cx="7676357" cy="56214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825549" y="2183984"/>
            <a:ext cx="7679373" cy="91017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825549" y="3094163"/>
            <a:ext cx="7679373" cy="56214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AC8DD-DC67-4749-857C-41C49D3713E4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BB54E-7B9E-4B3E-83DF-9CAB51BAB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478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AC8DD-DC67-4749-857C-41C49D3713E4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BB54E-7B9E-4B3E-83DF-9CAB51BAB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766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AC8DD-DC67-4749-857C-41C49D3713E4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BB54E-7B9E-4B3E-83DF-9CAB51BAB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42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8682" y="388466"/>
            <a:ext cx="5715795" cy="165323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92596" y="388466"/>
            <a:ext cx="9712325" cy="832713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8682" y="2041697"/>
            <a:ext cx="5715795" cy="667390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AC8DD-DC67-4749-857C-41C49D3713E4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BB54E-7B9E-4B3E-83DF-9CAB51BAB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510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05347" y="6829743"/>
            <a:ext cx="10424160" cy="80628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405347" y="871786"/>
            <a:ext cx="10424160" cy="58540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05347" y="7636032"/>
            <a:ext cx="10424160" cy="114506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AC8DD-DC67-4749-857C-41C49D3713E4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BB54E-7B9E-4B3E-83DF-9CAB51BAB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60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68680" y="390725"/>
            <a:ext cx="15636240" cy="16261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8680" y="2276582"/>
            <a:ext cx="15636240" cy="64390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8680" y="9043088"/>
            <a:ext cx="4053840" cy="5194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EAC8DD-DC67-4749-857C-41C49D3713E4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35980" y="9043088"/>
            <a:ext cx="5501640" cy="5194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451080" y="9043088"/>
            <a:ext cx="4053840" cy="5194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5BB54E-7B9E-4B3E-83DF-9CAB51BAB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704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4451"/>
          <a:stretch/>
        </p:blipFill>
        <p:spPr>
          <a:xfrm>
            <a:off x="10780400" y="382587"/>
            <a:ext cx="6593200" cy="1484895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 flipV="1">
            <a:off x="-13990" y="8292147"/>
            <a:ext cx="17387590" cy="914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0" y="3276937"/>
            <a:ext cx="17353624" cy="37630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8800" dirty="0">
              <a:solidFill>
                <a:srgbClr val="FF000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-77367" y="1144587"/>
            <a:ext cx="17217316" cy="223138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altLang="zh-CN" sz="13900" b="1" spc="50" dirty="0" smtClean="0">
                <a:ln w="11430">
                  <a:noFill/>
                </a:ln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READY</a:t>
            </a:r>
            <a:r>
              <a:rPr lang="zh-CN" altLang="en-US" sz="13900" b="1" spc="50" dirty="0" smtClean="0">
                <a:ln w="11430">
                  <a:noFill/>
                </a:ln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13900" b="1" spc="50" dirty="0" smtClean="0">
                <a:ln w="11430">
                  <a:noFill/>
                </a:ln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SET</a:t>
            </a:r>
            <a:endParaRPr lang="en-US" sz="16700" b="1" spc="50" dirty="0" smtClean="0">
              <a:ln w="11430">
                <a:noFill/>
              </a:ln>
              <a:solidFill>
                <a:schemeClr val="bg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8991600" y="2744787"/>
            <a:ext cx="8362024" cy="37702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39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VOTE</a:t>
            </a: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338560" y="3506787"/>
            <a:ext cx="2377440" cy="2377440"/>
          </a:xfrm>
          <a:prstGeom prst="ellipse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57200" y="3755864"/>
            <a:ext cx="4114800" cy="2113123"/>
          </a:xfrm>
          <a:prstGeom prst="rect">
            <a:avLst/>
          </a:prstGeom>
        </p:spPr>
      </p:pic>
      <p:sp>
        <p:nvSpPr>
          <p:cNvPr id="23" name="Rectangle 22"/>
          <p:cNvSpPr/>
          <p:nvPr/>
        </p:nvSpPr>
        <p:spPr>
          <a:xfrm>
            <a:off x="9448800" y="5716587"/>
            <a:ext cx="7771423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80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FROM ABROAD</a:t>
            </a:r>
            <a:endParaRPr lang="en-US" sz="8000" b="1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453981" y="2936924"/>
            <a:ext cx="4700326" cy="37702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3900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GO</a:t>
            </a:r>
            <a:endParaRPr lang="en-US" sz="4000" dirty="0">
              <a:solidFill>
                <a:srgbClr val="C00000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951074" y="7123191"/>
            <a:ext cx="15184606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6600" b="1" spc="50" dirty="0" smtClean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 Free Workshop on Absentee Voting</a:t>
            </a:r>
            <a:endParaRPr lang="en-US" sz="6600" b="1" spc="50" dirty="0">
              <a:ln w="11430"/>
              <a:solidFill>
                <a:schemeClr val="bg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163047" y="8358524"/>
            <a:ext cx="15033539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6000" b="1" spc="50" dirty="0" smtClean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2:30-3:00pm Saturdays @the Bookworm</a:t>
            </a:r>
            <a:endParaRPr lang="en-US" sz="6000" b="1" spc="50" dirty="0">
              <a:ln w="11430"/>
              <a:solidFill>
                <a:schemeClr val="bg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14033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17</Words>
  <Application>Microsoft Office PowerPoint</Application>
  <PresentationFormat>Custom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elizaj</dc:creator>
  <cp:lastModifiedBy>elizaj</cp:lastModifiedBy>
  <cp:revision>7</cp:revision>
  <dcterms:created xsi:type="dcterms:W3CDTF">2018-07-29T13:53:39Z</dcterms:created>
  <dcterms:modified xsi:type="dcterms:W3CDTF">2018-08-19T04:24:06Z</dcterms:modified>
</cp:coreProperties>
</file>