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5916613" cy="118872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82" y="2274"/>
      </p:cViewPr>
      <p:guideLst>
        <p:guide orient="horz" pos="3744"/>
        <p:guide pos="1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750" y="3692740"/>
            <a:ext cx="5029121" cy="25480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496" y="6736080"/>
            <a:ext cx="4141629" cy="3037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89544" y="476044"/>
            <a:ext cx="1331238" cy="101426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830" y="476044"/>
            <a:ext cx="3895104" cy="101426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8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73" y="7638628"/>
            <a:ext cx="5029121" cy="23609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373" y="5038307"/>
            <a:ext cx="5029121" cy="26003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835" y="2773684"/>
            <a:ext cx="2613171" cy="78450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7615" y="2773684"/>
            <a:ext cx="2613171" cy="78450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2660862"/>
            <a:ext cx="2614198" cy="11089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831" y="3769783"/>
            <a:ext cx="2614198" cy="68488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5562" y="2660862"/>
            <a:ext cx="2615225" cy="11089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5562" y="3769783"/>
            <a:ext cx="2615225" cy="68488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73288"/>
            <a:ext cx="1946525" cy="20142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234" y="473290"/>
            <a:ext cx="3307551" cy="101453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835" y="2487510"/>
            <a:ext cx="1946525" cy="81311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4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97" y="8321044"/>
            <a:ext cx="3549968" cy="9823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9697" y="1062143"/>
            <a:ext cx="3549968" cy="7132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9697" y="9303389"/>
            <a:ext cx="3549968" cy="1395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5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831" y="476039"/>
            <a:ext cx="5324952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2773684"/>
            <a:ext cx="5324952" cy="7845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835" y="11017678"/>
            <a:ext cx="1380543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11B3-0BCF-4951-8CE7-DE1BEBEB3C2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1510" y="11017678"/>
            <a:ext cx="1873594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0243" y="11017678"/>
            <a:ext cx="1380543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3494" y="7818120"/>
            <a:ext cx="5916613" cy="192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494" y="10624805"/>
            <a:ext cx="5943600" cy="133859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 flipV="1">
            <a:off x="-13494" y="9738360"/>
            <a:ext cx="5943600" cy="91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89694" y="304800"/>
            <a:ext cx="6035536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89694" y="2687122"/>
            <a:ext cx="60355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VOTE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2906" y="3276600"/>
            <a:ext cx="1645920" cy="1645920"/>
          </a:xfrm>
          <a:prstGeom prst="ellipse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746" y="1610005"/>
            <a:ext cx="2651760" cy="1361795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-13494" y="4851737"/>
            <a:ext cx="58919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ABROAD</a:t>
            </a:r>
            <a:endParaRPr lang="en-US" sz="6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05906" y="1213009"/>
            <a:ext cx="279756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2414" y="6019800"/>
            <a:ext cx="438318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 Workshop on </a:t>
            </a:r>
          </a:p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Absentee Voting </a:t>
            </a:r>
          </a:p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Americans</a:t>
            </a:r>
            <a:endParaRPr lang="en-US" sz="3600" b="1" spc="50" dirty="0">
              <a:ln w="11430"/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934" y="153650"/>
            <a:ext cx="612648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8800" b="1" spc="50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READY SET</a:t>
            </a:r>
            <a:r>
              <a:rPr lang="zh-CN" altLang="en-US" sz="8800" b="1" spc="50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9521" y="9829800"/>
            <a:ext cx="51171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Additional Workshop Dates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Sept 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 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Sept 8 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Sept </a:t>
            </a:r>
            <a:r>
              <a:rPr lang="en-US" sz="2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 </a:t>
            </a:r>
            <a:r>
              <a:rPr lang="en-US" sz="2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 </a:t>
            </a:r>
            <a:r>
              <a:rPr lang="en-US" sz="2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Sept 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 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2"/>
              </a:rPr>
              <a:t>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Sept </a:t>
            </a:r>
            <a:r>
              <a:rPr lang="en-US" sz="20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</a:t>
            </a:r>
            <a:endParaRPr lang="en-US" sz="2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021837" y="7924800"/>
            <a:ext cx="172047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spc="50" dirty="0" smtClean="0">
                <a:ln w="11430"/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WORKSHOP</a:t>
            </a:r>
          </a:p>
          <a:p>
            <a:pPr algn="ctr"/>
            <a:r>
              <a:rPr lang="en-US" sz="1600" b="1" spc="50" dirty="0" smtClean="0">
                <a:ln w="11430"/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REGISTRATION</a:t>
            </a:r>
            <a:endParaRPr lang="en-US" sz="1200" spc="50" dirty="0">
              <a:ln w="11430"/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1600" b="1" spc="50" dirty="0">
              <a:ln w="11430"/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92" y="8549640"/>
            <a:ext cx="1051560" cy="1051560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138906" y="8001000"/>
            <a:ext cx="3810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Sat</a:t>
            </a:r>
            <a:r>
              <a:rPr lang="en-US" sz="28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Aug </a:t>
            </a:r>
            <a:r>
              <a:rPr lang="en-US" sz="2800" b="1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2:30-3:00pm </a:t>
            </a:r>
            <a:endParaRPr lang="en-US" sz="28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Beijing </a:t>
            </a:r>
            <a:r>
              <a:rPr lang="en-US" sz="28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Bookworm </a:t>
            </a:r>
            <a:endParaRPr lang="en-US" sz="24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3-5pm </a:t>
            </a: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drop-in for voter assistance</a:t>
            </a:r>
          </a:p>
        </p:txBody>
      </p:sp>
    </p:spTree>
    <p:extLst>
      <p:ext uri="{BB962C8B-B14F-4D97-AF65-F5344CB8AC3E}">
        <p14:creationId xmlns:p14="http://schemas.microsoft.com/office/powerpoint/2010/main" val="191334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39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26</cp:revision>
  <dcterms:created xsi:type="dcterms:W3CDTF">2018-07-03T06:34:51Z</dcterms:created>
  <dcterms:modified xsi:type="dcterms:W3CDTF">2018-08-18T11:54:41Z</dcterms:modified>
</cp:coreProperties>
</file>