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73736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690" y="-102"/>
      </p:cViewPr>
      <p:guideLst>
        <p:guide orient="horz" pos="2880"/>
        <p:guide pos="54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020" y="2840569"/>
            <a:ext cx="1476756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6040" y="5181600"/>
            <a:ext cx="1216152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3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595860" y="366186"/>
            <a:ext cx="390906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8680" y="366186"/>
            <a:ext cx="1143762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3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8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395" y="5875868"/>
            <a:ext cx="1476756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2395" y="3875618"/>
            <a:ext cx="14767560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8680" y="2133601"/>
            <a:ext cx="7673340" cy="60346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31580" y="2133601"/>
            <a:ext cx="7673340" cy="60346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6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680" y="2046818"/>
            <a:ext cx="7676357" cy="8530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8680" y="2899833"/>
            <a:ext cx="7676357" cy="52683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825548" y="2046818"/>
            <a:ext cx="7679373" cy="8530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825548" y="2899833"/>
            <a:ext cx="7679373" cy="52683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7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6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1" y="364068"/>
            <a:ext cx="571579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2595" y="364068"/>
            <a:ext cx="9712325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8681" y="1913468"/>
            <a:ext cx="5715795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1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5347" y="6400800"/>
            <a:ext cx="1042416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5347" y="817033"/>
            <a:ext cx="1042416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5347" y="7156450"/>
            <a:ext cx="1042416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8680" y="366185"/>
            <a:ext cx="1563624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680" y="2133601"/>
            <a:ext cx="15636240" cy="6034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8680" y="8475136"/>
            <a:ext cx="4053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AC8DD-DC67-4749-857C-41C49D3713E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35980" y="8475136"/>
            <a:ext cx="55016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51080" y="8475136"/>
            <a:ext cx="4053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0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51"/>
          <a:stretch/>
        </p:blipFill>
        <p:spPr>
          <a:xfrm>
            <a:off x="10780400" y="0"/>
            <a:ext cx="6593200" cy="14848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flipV="1">
            <a:off x="-13990" y="7909560"/>
            <a:ext cx="17387590" cy="914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894350"/>
            <a:ext cx="17353624" cy="37630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77367" y="762000"/>
            <a:ext cx="17217316" cy="22313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zh-CN" sz="139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READY</a:t>
            </a:r>
            <a:r>
              <a:rPr lang="zh-CN" altLang="en-US" sz="139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39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SET</a:t>
            </a:r>
            <a:endParaRPr lang="en-US" sz="16700" b="1" spc="50" dirty="0" smtClean="0">
              <a:ln w="11430">
                <a:noFill/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1600" y="2362200"/>
            <a:ext cx="8362024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39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VOTE</a:t>
            </a:r>
            <a:endParaRPr lang="en-US" sz="239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38560" y="3124200"/>
            <a:ext cx="2377440" cy="2377440"/>
          </a:xfrm>
          <a:prstGeom prst="ellipse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7200" y="3373277"/>
            <a:ext cx="4114800" cy="211312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448800" y="5334000"/>
            <a:ext cx="777142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FROM ABROAD</a:t>
            </a:r>
            <a:endParaRPr lang="en-US" sz="8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3981" y="2554337"/>
            <a:ext cx="4700326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9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51074" y="6740604"/>
            <a:ext cx="1518460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Free Workshop on Absentee Voting</a:t>
            </a:r>
            <a:endParaRPr lang="en-US" sz="66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63047" y="7975937"/>
            <a:ext cx="150335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2:30-3:00pm Saturdays @the Bookworm</a:t>
            </a:r>
            <a:endParaRPr lang="en-US" sz="60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40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elizaj</dc:creator>
  <cp:lastModifiedBy>elizaj</cp:lastModifiedBy>
  <cp:revision>6</cp:revision>
  <dcterms:created xsi:type="dcterms:W3CDTF">2018-07-29T13:53:39Z</dcterms:created>
  <dcterms:modified xsi:type="dcterms:W3CDTF">2018-08-11T11:04:16Z</dcterms:modified>
</cp:coreProperties>
</file>