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5916613" cy="13716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082" y="2322"/>
      </p:cViewPr>
      <p:guideLst>
        <p:guide orient="horz" pos="4320"/>
        <p:guide pos="1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3749" y="4260854"/>
            <a:ext cx="5029121" cy="2940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7495" y="7772400"/>
            <a:ext cx="4141629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11B3-0BCF-4951-8CE7-DE1BEBEB3C26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340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11B3-0BCF-4951-8CE7-DE1BEBEB3C26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04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89544" y="549281"/>
            <a:ext cx="1331238" cy="11703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5830" y="549281"/>
            <a:ext cx="3895104" cy="11703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11B3-0BCF-4951-8CE7-DE1BEBEB3C26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78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11B3-0BCF-4951-8CE7-DE1BEBEB3C26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66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373" y="8813801"/>
            <a:ext cx="5029121" cy="27241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373" y="5813431"/>
            <a:ext cx="5029121" cy="30003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11B3-0BCF-4951-8CE7-DE1BEBEB3C26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840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5834" y="3200405"/>
            <a:ext cx="2613171" cy="90519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07614" y="3200405"/>
            <a:ext cx="2613171" cy="90519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11B3-0BCF-4951-8CE7-DE1BEBEB3C26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38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831" y="3070225"/>
            <a:ext cx="2614198" cy="12795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5831" y="4349750"/>
            <a:ext cx="2614198" cy="79025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05561" y="3070225"/>
            <a:ext cx="2615225" cy="12795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05561" y="4349750"/>
            <a:ext cx="2615225" cy="79025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11B3-0BCF-4951-8CE7-DE1BEBEB3C26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60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11B3-0BCF-4951-8CE7-DE1BEBEB3C26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4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11B3-0BCF-4951-8CE7-DE1BEBEB3C26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06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834" y="546101"/>
            <a:ext cx="1946525" cy="23241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3234" y="546104"/>
            <a:ext cx="3307551" cy="117062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5834" y="2870204"/>
            <a:ext cx="1946525" cy="93821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11B3-0BCF-4951-8CE7-DE1BEBEB3C26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46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697" y="9601204"/>
            <a:ext cx="3549968" cy="11334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59697" y="1225550"/>
            <a:ext cx="3549968" cy="8229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9697" y="10734680"/>
            <a:ext cx="3549968" cy="16097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11B3-0BCF-4951-8CE7-DE1BEBEB3C26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859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5831" y="549276"/>
            <a:ext cx="5324952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831" y="3200405"/>
            <a:ext cx="5324952" cy="9051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5834" y="12712705"/>
            <a:ext cx="13805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711B3-0BCF-4951-8CE7-DE1BEBEB3C26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21510" y="12712705"/>
            <a:ext cx="187359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40242" y="12712705"/>
            <a:ext cx="13805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645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-13494" y="7985760"/>
            <a:ext cx="5916613" cy="1920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8800" dirty="0">
              <a:solidFill>
                <a:srgbClr val="FF0000"/>
              </a:solidFill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3494" y="12072605"/>
            <a:ext cx="5943600" cy="1338595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 flipV="1">
            <a:off x="-13494" y="9906000"/>
            <a:ext cx="5943600" cy="914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-89694" y="304800"/>
            <a:ext cx="6035536" cy="5562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8800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-89694" y="2687122"/>
            <a:ext cx="6035536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6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VOTE</a:t>
            </a:r>
            <a:endParaRPr lang="en-US" sz="16600" b="1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62906" y="3276600"/>
            <a:ext cx="1645920" cy="1645920"/>
          </a:xfrm>
          <a:prstGeom prst="ellipse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2746" y="1610005"/>
            <a:ext cx="2651760" cy="1361795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-13494" y="4851737"/>
            <a:ext cx="589193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FROM ABROAD</a:t>
            </a:r>
            <a:endParaRPr lang="en-US" sz="60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805906" y="1213009"/>
            <a:ext cx="2797561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8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GO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52414" y="6019800"/>
            <a:ext cx="4383188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spc="50" dirty="0" smtClean="0">
                <a:ln w="11430"/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Free Workshop on </a:t>
            </a:r>
          </a:p>
          <a:p>
            <a:pPr algn="ctr"/>
            <a:r>
              <a:rPr lang="en-US" sz="3600" b="1" spc="50" dirty="0" smtClean="0">
                <a:ln w="11430"/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Absentee Voting </a:t>
            </a:r>
          </a:p>
          <a:p>
            <a:pPr algn="ctr"/>
            <a:r>
              <a:rPr lang="en-US" sz="3600" b="1" spc="50" dirty="0" smtClean="0">
                <a:ln w="11430"/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for Americans</a:t>
            </a:r>
            <a:endParaRPr lang="en-US" sz="3600" b="1" spc="50" dirty="0">
              <a:ln w="11430"/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-104934" y="153650"/>
            <a:ext cx="612648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8800" b="1" spc="50" dirty="0" smtClean="0">
                <a:ln w="11430">
                  <a:noFill/>
                </a:ln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READY SET</a:t>
            </a:r>
            <a:r>
              <a:rPr lang="zh-CN" altLang="en-US" sz="8800" b="1" spc="50" dirty="0" smtClean="0">
                <a:ln w="11430">
                  <a:noFill/>
                </a:ln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2705" y="10563761"/>
            <a:ext cx="577596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pc="50" dirty="0" smtClean="0">
                <a:ln w="11430"/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Limit 10 participants per session.</a:t>
            </a:r>
          </a:p>
          <a:p>
            <a:endParaRPr lang="en-US" sz="2000" spc="50" dirty="0" smtClean="0">
              <a:ln w="11430"/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000" spc="50" dirty="0" smtClean="0">
                <a:ln w="11430"/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(Drop-ins are welcome during the </a:t>
            </a:r>
          </a:p>
          <a:p>
            <a:r>
              <a:rPr lang="en-US" sz="2000" spc="50" dirty="0" smtClean="0">
                <a:ln w="11430"/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extended hours for voter assistance 3-5pm.)</a:t>
            </a:r>
            <a:endParaRPr lang="en-US" sz="2000" spc="50" dirty="0">
              <a:ln w="11430"/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86095" y="8153400"/>
            <a:ext cx="5144422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2:30-3pm on Saturdays at the Bookworm</a:t>
            </a:r>
            <a:endParaRPr lang="en-US" sz="2000" dirty="0">
              <a:solidFill>
                <a:srgbClr val="00206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US" sz="2000" b="1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Aug 25 </a:t>
            </a:r>
            <a:r>
              <a:rPr lang="en-US" sz="2000" b="1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Wingdings 2"/>
              </a:rPr>
              <a:t></a:t>
            </a:r>
            <a:r>
              <a:rPr lang="en-US" sz="2000" b="1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Sept 1 </a:t>
            </a:r>
            <a:r>
              <a:rPr lang="en-US" sz="2000" b="1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Wingdings 2"/>
              </a:rPr>
              <a:t></a:t>
            </a:r>
            <a:r>
              <a:rPr lang="en-US" sz="2000" b="1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Sept 8 </a:t>
            </a:r>
            <a:r>
              <a:rPr lang="en-US" sz="2000" b="1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Wingdings 2"/>
              </a:rPr>
              <a:t></a:t>
            </a:r>
            <a:r>
              <a:rPr lang="en-US" sz="2000" b="1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Sept 15 </a:t>
            </a:r>
            <a:endParaRPr lang="en-US" sz="2000" dirty="0">
              <a:solidFill>
                <a:srgbClr val="00206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US" sz="2000" b="1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Sept 22 </a:t>
            </a:r>
            <a:r>
              <a:rPr lang="en-US" sz="2000" b="1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Wingdings 2"/>
              </a:rPr>
              <a:t></a:t>
            </a:r>
            <a:r>
              <a:rPr lang="en-US" sz="2000" b="1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Sept 29 </a:t>
            </a:r>
            <a:r>
              <a:rPr lang="en-US" sz="2000" b="1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Wingdings 2"/>
              </a:rPr>
              <a:t></a:t>
            </a:r>
            <a:r>
              <a:rPr lang="en-US" sz="2000" b="1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Oct 6 </a:t>
            </a:r>
            <a:r>
              <a:rPr lang="en-US" sz="2000" b="1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Wingdings 2"/>
              </a:rPr>
              <a:t></a:t>
            </a:r>
            <a:r>
              <a:rPr lang="en-US" sz="2000" b="1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Oct 13</a:t>
            </a:r>
            <a:endParaRPr lang="en-US" sz="2000" dirty="0">
              <a:solidFill>
                <a:srgbClr val="00206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US" sz="2000" b="1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 </a:t>
            </a:r>
            <a:endParaRPr lang="en-US" sz="2000" dirty="0">
              <a:solidFill>
                <a:srgbClr val="00206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US" sz="2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Extended hours for voter assistance: 3-5pm.</a:t>
            </a:r>
            <a:endParaRPr lang="en-US" sz="2000" dirty="0">
              <a:solidFill>
                <a:srgbClr val="002060"/>
              </a:solidFill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706" y="10058400"/>
            <a:ext cx="52627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spc="50" dirty="0" smtClean="0">
                <a:ln w="11430"/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WORKSHOP REGISTRATION REQUESTED</a:t>
            </a:r>
            <a:endParaRPr lang="en-US" sz="2000" b="1" spc="50" dirty="0">
              <a:ln w="11430"/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346" y="10454640"/>
            <a:ext cx="1051560" cy="105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340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2588</TotalTime>
  <Words>63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elizaj</dc:creator>
  <cp:lastModifiedBy>elizaj</cp:lastModifiedBy>
  <cp:revision>23</cp:revision>
  <dcterms:created xsi:type="dcterms:W3CDTF">2018-07-03T06:34:51Z</dcterms:created>
  <dcterms:modified xsi:type="dcterms:W3CDTF">2018-08-11T13:10:36Z</dcterms:modified>
</cp:coreProperties>
</file>