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5916613" cy="9144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662" y="-138"/>
      </p:cViewPr>
      <p:guideLst>
        <p:guide orient="horz" pos="2880"/>
        <p:guide pos="1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746" y="2840569"/>
            <a:ext cx="5029121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7492" y="5181600"/>
            <a:ext cx="4141629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4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04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89544" y="366186"/>
            <a:ext cx="1331238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830" y="366186"/>
            <a:ext cx="3895104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8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6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72" y="5875867"/>
            <a:ext cx="5029121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372" y="3875619"/>
            <a:ext cx="5029121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4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831" y="2133602"/>
            <a:ext cx="261317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7611" y="2133602"/>
            <a:ext cx="2613171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31" y="2046817"/>
            <a:ext cx="26141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831" y="2899833"/>
            <a:ext cx="26141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05558" y="2046817"/>
            <a:ext cx="2615225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05558" y="2899833"/>
            <a:ext cx="2615225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1" y="364067"/>
            <a:ext cx="194652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232" y="364068"/>
            <a:ext cx="330755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5831" y="1913468"/>
            <a:ext cx="194652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4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697" y="6400801"/>
            <a:ext cx="3549968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59697" y="817033"/>
            <a:ext cx="354996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9697" y="7156452"/>
            <a:ext cx="3549968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5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831" y="366184"/>
            <a:ext cx="5324952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831" y="2133602"/>
            <a:ext cx="5324952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831" y="8475135"/>
            <a:ext cx="138054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711B3-0BCF-4951-8CE7-DE1BEBEB3C26}" type="datetimeFigureOut">
              <a:rPr lang="en-US" smtClean="0"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1510" y="8475135"/>
            <a:ext cx="187359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40239" y="8475135"/>
            <a:ext cx="138054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E00B3-ED29-4683-8249-D078EA340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4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-609600"/>
            <a:ext cx="5943600" cy="3657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3496" y="3490186"/>
            <a:ext cx="5930107" cy="565381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-600000">
            <a:off x="-133838" y="341722"/>
            <a:ext cx="6126480" cy="49768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21000000">
            <a:off x="-243973" y="187590"/>
            <a:ext cx="58752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smtClean="0">
                <a:ln w="11430">
                  <a:noFill/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Red White &amp;</a:t>
            </a:r>
          </a:p>
        </p:txBody>
      </p:sp>
      <p:sp>
        <p:nvSpPr>
          <p:cNvPr id="9" name="Rectangle 8"/>
          <p:cNvSpPr/>
          <p:nvPr/>
        </p:nvSpPr>
        <p:spPr>
          <a:xfrm rot="21000000">
            <a:off x="-12817" y="751111"/>
            <a:ext cx="5875201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99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VOTE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1000000">
            <a:off x="1518013" y="1516493"/>
            <a:ext cx="1828800" cy="1828800"/>
          </a:xfrm>
          <a:prstGeom prst="ellipse">
            <a:avLst/>
          </a:prstGeom>
        </p:spPr>
      </p:pic>
      <p:sp>
        <p:nvSpPr>
          <p:cNvPr id="12" name="Rectangle 11"/>
          <p:cNvSpPr/>
          <p:nvPr/>
        </p:nvSpPr>
        <p:spPr>
          <a:xfrm rot="21000000">
            <a:off x="247891" y="2654319"/>
            <a:ext cx="5875201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spc="5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BLUE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36780"/>
            <a:ext cx="5916613" cy="130722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8381" y="6572071"/>
            <a:ext cx="40049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– 4:00 pm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Saturday, September 1, 2018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@Beijing Bookworm (</a:t>
            </a:r>
            <a:r>
              <a:rPr lang="en-US" sz="2400" dirty="0" err="1" smtClean="0">
                <a:solidFill>
                  <a:schemeClr val="bg1"/>
                </a:solidFill>
              </a:rPr>
              <a:t>Sanlitun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29706" y="5519916"/>
            <a:ext cx="3124200" cy="1261884"/>
          </a:xfrm>
          <a:prstGeom prst="rect">
            <a:avLst/>
          </a:prstGeom>
          <a:ln w="57150" cmpd="dbl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2880" tIns="91440" rIns="182880" bIns="91440" rtlCol="0">
            <a:spAutoFit/>
          </a:bodyPr>
          <a:lstStyle/>
          <a:p>
            <a:pPr marL="274320" indent="-27432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CONNECT WITH OTHER DEMS</a:t>
            </a:r>
          </a:p>
          <a:p>
            <a:pPr marL="274320" indent="-27432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ONSITE </a:t>
            </a:r>
            <a:r>
              <a:rPr lang="en-US" sz="14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VOTER </a:t>
            </a: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SUPPORT</a:t>
            </a:r>
          </a:p>
          <a:p>
            <a:pPr marL="274320" indent="-27432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HELP WITH VOTER OUTREACH</a:t>
            </a:r>
          </a:p>
          <a:p>
            <a:pPr marL="274320" indent="-274320">
              <a:buFont typeface="Wingdings" panose="05000000000000000000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MEET WOMEN’S AND PROGRESSIVE CAUCUSES</a:t>
            </a:r>
          </a:p>
        </p:txBody>
      </p:sp>
      <p:pic>
        <p:nvPicPr>
          <p:cNvPr id="1026" name="Picture 2" descr="http://www.mikecrm.com/ugc_4_b/pub/h7/h7dd9w0wfev41o66s2f9sut2cs3wshga/form/qr/gQtzySM.png?v=demsabroadN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506" y="68580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 rot="21000000">
            <a:off x="150395" y="4696200"/>
            <a:ext cx="587520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>
                  <a:noFill/>
                </a:ln>
                <a:solidFill>
                  <a:srgbClr val="C00000"/>
                </a:solidFill>
              </a:rPr>
              <a:t>Labor Day Weekend Meetup</a:t>
            </a:r>
          </a:p>
        </p:txBody>
      </p:sp>
    </p:spTree>
    <p:extLst>
      <p:ext uri="{BB962C8B-B14F-4D97-AF65-F5344CB8AC3E}">
        <p14:creationId xmlns:p14="http://schemas.microsoft.com/office/powerpoint/2010/main" val="191334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2466</TotalTime>
  <Words>41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17</cp:revision>
  <dcterms:created xsi:type="dcterms:W3CDTF">2018-07-03T06:34:51Z</dcterms:created>
  <dcterms:modified xsi:type="dcterms:W3CDTF">2018-07-29T15:22:14Z</dcterms:modified>
</cp:coreProperties>
</file>