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346" r:id="rId3"/>
    <p:sldId id="345" r:id="rId4"/>
    <p:sldId id="305" r:id="rId5"/>
    <p:sldId id="365" r:id="rId6"/>
    <p:sldId id="288" r:id="rId7"/>
    <p:sldId id="374" r:id="rId8"/>
    <p:sldId id="371" r:id="rId9"/>
    <p:sldId id="347" r:id="rId10"/>
    <p:sldId id="366" r:id="rId11"/>
    <p:sldId id="337" r:id="rId12"/>
    <p:sldId id="367" r:id="rId13"/>
    <p:sldId id="349" r:id="rId14"/>
    <p:sldId id="368" r:id="rId15"/>
    <p:sldId id="319" r:id="rId16"/>
    <p:sldId id="369" r:id="rId17"/>
    <p:sldId id="372" r:id="rId18"/>
    <p:sldId id="370" r:id="rId19"/>
    <p:sldId id="373" r:id="rId20"/>
    <p:sldId id="3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B050"/>
    <a:srgbClr val="FF9900"/>
    <a:srgbClr val="0E456C"/>
    <a:srgbClr val="052569"/>
    <a:srgbClr val="FFBB45"/>
    <a:srgbClr val="154F6D"/>
    <a:srgbClr val="05BC57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7" autoAdjust="0"/>
    <p:restoredTop sz="79462" autoAdjust="0"/>
  </p:normalViewPr>
  <p:slideViewPr>
    <p:cSldViewPr snapToGrid="0">
      <p:cViewPr varScale="1">
        <p:scale>
          <a:sx n="88" d="100"/>
          <a:sy n="88" d="100"/>
        </p:scale>
        <p:origin x="1760" y="176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D409A-7303-41F1-8691-57591DDAB4A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6C7CF7-8CD8-4086-A896-7A83251D8FEC}">
      <dgm:prSet phldrT="[Text]" custT="1"/>
      <dgm:spPr/>
      <dgm:t>
        <a:bodyPr/>
        <a:lstStyle/>
        <a:p>
          <a:r>
            <a:rPr lang="en-US" sz="1400" dirty="0"/>
            <a:t>Aaron Kruse</a:t>
          </a:r>
        </a:p>
      </dgm:t>
    </dgm:pt>
    <dgm:pt modelId="{E8B99483-FAA6-4FBA-9CCF-D949A5E6F038}" type="parTrans" cxnId="{62B847FB-ACFD-4651-8BDD-C56BC0E161D6}">
      <dgm:prSet/>
      <dgm:spPr/>
      <dgm:t>
        <a:bodyPr/>
        <a:lstStyle/>
        <a:p>
          <a:endParaRPr lang="en-US"/>
        </a:p>
      </dgm:t>
    </dgm:pt>
    <dgm:pt modelId="{635A6F0B-F69E-469B-9CCF-7ACFAC34870B}" type="sibTrans" cxnId="{62B847FB-ACFD-4651-8BDD-C56BC0E161D6}">
      <dgm:prSet/>
      <dgm:spPr/>
      <dgm:t>
        <a:bodyPr/>
        <a:lstStyle/>
        <a:p>
          <a:endParaRPr lang="en-US"/>
        </a:p>
      </dgm:t>
    </dgm:pt>
    <dgm:pt modelId="{001C5D24-81BD-45A5-A5EA-1DCCB9A9CD3B}">
      <dgm:prSet phldrT="[Text]" custT="1"/>
      <dgm:spPr/>
      <dgm:t>
        <a:bodyPr/>
        <a:lstStyle/>
        <a:p>
          <a:r>
            <a:rPr lang="en-US" sz="1400" dirty="0"/>
            <a:t>Kimberly Wong</a:t>
          </a:r>
        </a:p>
      </dgm:t>
    </dgm:pt>
    <dgm:pt modelId="{B68BF409-9370-4664-91D8-6CE3BFCBDEE5}" type="parTrans" cxnId="{64E8A66F-5F16-47C6-A804-42D9681F5839}">
      <dgm:prSet/>
      <dgm:spPr/>
      <dgm:t>
        <a:bodyPr/>
        <a:lstStyle/>
        <a:p>
          <a:endParaRPr lang="en-US"/>
        </a:p>
      </dgm:t>
    </dgm:pt>
    <dgm:pt modelId="{855EE82F-841B-4AB5-AE39-A849C8821A37}" type="sibTrans" cxnId="{64E8A66F-5F16-47C6-A804-42D9681F5839}">
      <dgm:prSet/>
      <dgm:spPr/>
      <dgm:t>
        <a:bodyPr/>
        <a:lstStyle/>
        <a:p>
          <a:endParaRPr lang="en-US"/>
        </a:p>
      </dgm:t>
    </dgm:pt>
    <dgm:pt modelId="{EF3EFB94-8577-4F4A-8A39-BBD3ABACB14D}">
      <dgm:prSet phldrT="[Text]" custT="1"/>
      <dgm:spPr/>
      <dgm:t>
        <a:bodyPr/>
        <a:lstStyle/>
        <a:p>
          <a:r>
            <a:rPr lang="en-US" sz="1400" dirty="0"/>
            <a:t>Alexander Lee</a:t>
          </a:r>
        </a:p>
      </dgm:t>
    </dgm:pt>
    <dgm:pt modelId="{FC9832A1-410C-4167-8EF0-CBDD2B624DB8}" type="parTrans" cxnId="{1D146E52-594D-4800-AC22-914F7E5F550A}">
      <dgm:prSet/>
      <dgm:spPr/>
      <dgm:t>
        <a:bodyPr/>
        <a:lstStyle/>
        <a:p>
          <a:endParaRPr lang="en-US"/>
        </a:p>
      </dgm:t>
    </dgm:pt>
    <dgm:pt modelId="{C11847E3-A89E-4897-A7EA-C2001BCC5500}" type="sibTrans" cxnId="{1D146E52-594D-4800-AC22-914F7E5F550A}">
      <dgm:prSet/>
      <dgm:spPr/>
      <dgm:t>
        <a:bodyPr/>
        <a:lstStyle/>
        <a:p>
          <a:endParaRPr lang="en-US"/>
        </a:p>
      </dgm:t>
    </dgm:pt>
    <dgm:pt modelId="{09CED561-F1CE-4793-B143-4D93BD04B6DB}">
      <dgm:prSet phldrT="[Text]" custT="1"/>
      <dgm:spPr/>
      <dgm:t>
        <a:bodyPr/>
        <a:lstStyle/>
        <a:p>
          <a:r>
            <a:rPr lang="en-US" sz="1400" dirty="0"/>
            <a:t>Elaine Chow</a:t>
          </a:r>
        </a:p>
      </dgm:t>
    </dgm:pt>
    <dgm:pt modelId="{01EAEAE1-A351-4490-9277-43FD8EA8686F}" type="parTrans" cxnId="{1DAFF359-BAF7-4CCC-B19A-1D3F153A4583}">
      <dgm:prSet/>
      <dgm:spPr/>
      <dgm:t>
        <a:bodyPr/>
        <a:lstStyle/>
        <a:p>
          <a:endParaRPr lang="en-US"/>
        </a:p>
      </dgm:t>
    </dgm:pt>
    <dgm:pt modelId="{72B19789-9AEF-420F-B382-591A07B279FA}" type="sibTrans" cxnId="{1DAFF359-BAF7-4CCC-B19A-1D3F153A4583}">
      <dgm:prSet/>
      <dgm:spPr/>
      <dgm:t>
        <a:bodyPr/>
        <a:lstStyle/>
        <a:p>
          <a:endParaRPr lang="en-US"/>
        </a:p>
      </dgm:t>
    </dgm:pt>
    <dgm:pt modelId="{616DEEC0-17AB-4F69-ABC5-5189769C52BD}">
      <dgm:prSet phldrT="[Text]" custT="1"/>
      <dgm:spPr/>
      <dgm:t>
        <a:bodyPr/>
        <a:lstStyle/>
        <a:p>
          <a:r>
            <a:rPr lang="en-US" sz="1400" dirty="0"/>
            <a:t>Faith Gary</a:t>
          </a:r>
        </a:p>
      </dgm:t>
    </dgm:pt>
    <dgm:pt modelId="{2AE24BEC-3E63-4C36-9264-557666BB8D59}" type="parTrans" cxnId="{7B86C0C6-CFC2-4961-B38D-5DE426CF036B}">
      <dgm:prSet/>
      <dgm:spPr/>
      <dgm:t>
        <a:bodyPr/>
        <a:lstStyle/>
        <a:p>
          <a:endParaRPr lang="en-US"/>
        </a:p>
      </dgm:t>
    </dgm:pt>
    <dgm:pt modelId="{EF6700FB-9205-41AA-9601-BC7D216A130E}" type="sibTrans" cxnId="{7B86C0C6-CFC2-4961-B38D-5DE426CF036B}">
      <dgm:prSet/>
      <dgm:spPr/>
      <dgm:t>
        <a:bodyPr/>
        <a:lstStyle/>
        <a:p>
          <a:endParaRPr lang="en-US"/>
        </a:p>
      </dgm:t>
    </dgm:pt>
    <dgm:pt modelId="{527301A6-E81A-47C7-9850-DA1D08366975}">
      <dgm:prSet phldrT="[Text]" custT="1"/>
      <dgm:spPr/>
      <dgm:t>
        <a:bodyPr/>
        <a:lstStyle/>
        <a:p>
          <a:r>
            <a:rPr lang="en-US" sz="1400" dirty="0"/>
            <a:t>Sarah </a:t>
          </a:r>
          <a:r>
            <a:rPr lang="en-US" sz="1400" dirty="0" err="1"/>
            <a:t>Kimmet</a:t>
          </a:r>
          <a:endParaRPr lang="en-US" sz="1400" dirty="0"/>
        </a:p>
      </dgm:t>
    </dgm:pt>
    <dgm:pt modelId="{563D2C27-6DF0-4948-8D9E-548041684131}" type="parTrans" cxnId="{793EA57D-DD16-4432-A1E3-D3A5F3A11CE6}">
      <dgm:prSet/>
      <dgm:spPr/>
      <dgm:t>
        <a:bodyPr/>
        <a:lstStyle/>
        <a:p>
          <a:endParaRPr lang="en-US"/>
        </a:p>
      </dgm:t>
    </dgm:pt>
    <dgm:pt modelId="{94592937-9650-4F7B-A193-CAA78F1C946F}" type="sibTrans" cxnId="{793EA57D-DD16-4432-A1E3-D3A5F3A11CE6}">
      <dgm:prSet/>
      <dgm:spPr/>
      <dgm:t>
        <a:bodyPr/>
        <a:lstStyle/>
        <a:p>
          <a:endParaRPr lang="en-US"/>
        </a:p>
      </dgm:t>
    </dgm:pt>
    <dgm:pt modelId="{AE874EE3-B92F-4095-9AD4-CA4C4858417B}">
      <dgm:prSet phldrT="[Text]" custT="1"/>
      <dgm:spPr/>
      <dgm:t>
        <a:bodyPr/>
        <a:lstStyle/>
        <a:p>
          <a:r>
            <a:rPr lang="en-US" sz="1400" dirty="0"/>
            <a:t>Devika </a:t>
          </a:r>
          <a:r>
            <a:rPr lang="en-US" sz="1400" dirty="0" err="1"/>
            <a:t>Koppikar</a:t>
          </a:r>
          <a:endParaRPr lang="en-US" sz="1400" dirty="0"/>
        </a:p>
      </dgm:t>
    </dgm:pt>
    <dgm:pt modelId="{3E0B3635-4DB3-43BC-963D-A631F2B47E39}" type="parTrans" cxnId="{2B1FFAC0-689F-477D-A9EF-32396558260F}">
      <dgm:prSet/>
      <dgm:spPr/>
      <dgm:t>
        <a:bodyPr/>
        <a:lstStyle/>
        <a:p>
          <a:endParaRPr lang="en-US"/>
        </a:p>
      </dgm:t>
    </dgm:pt>
    <dgm:pt modelId="{2952BA5D-23F7-4CD9-B1F6-04579A95E809}" type="sibTrans" cxnId="{2B1FFAC0-689F-477D-A9EF-32396558260F}">
      <dgm:prSet/>
      <dgm:spPr/>
      <dgm:t>
        <a:bodyPr/>
        <a:lstStyle/>
        <a:p>
          <a:endParaRPr lang="en-US"/>
        </a:p>
      </dgm:t>
    </dgm:pt>
    <dgm:pt modelId="{DF109064-2FF0-4BBE-90E4-E530176A9C97}">
      <dgm:prSet phldrT="[Text]" custT="1"/>
      <dgm:spPr/>
      <dgm:t>
        <a:bodyPr/>
        <a:lstStyle/>
        <a:p>
          <a:r>
            <a:rPr lang="en-US" sz="1400" dirty="0"/>
            <a:t>Eileen Walsh</a:t>
          </a:r>
        </a:p>
      </dgm:t>
    </dgm:pt>
    <dgm:pt modelId="{431691BD-1B0F-4319-81C0-015DF8EBA45E}" type="parTrans" cxnId="{1CEA8CFE-A03A-45A9-AE86-549B56369692}">
      <dgm:prSet/>
      <dgm:spPr/>
      <dgm:t>
        <a:bodyPr/>
        <a:lstStyle/>
        <a:p>
          <a:endParaRPr lang="en-US"/>
        </a:p>
      </dgm:t>
    </dgm:pt>
    <dgm:pt modelId="{795FC451-04DD-4E50-97B0-21C225EDFEB5}" type="sibTrans" cxnId="{1CEA8CFE-A03A-45A9-AE86-549B56369692}">
      <dgm:prSet/>
      <dgm:spPr/>
      <dgm:t>
        <a:bodyPr/>
        <a:lstStyle/>
        <a:p>
          <a:endParaRPr lang="en-US"/>
        </a:p>
      </dgm:t>
    </dgm:pt>
    <dgm:pt modelId="{C8FBEE22-1245-4F53-BBD7-520DAAC7FA51}">
      <dgm:prSet phldrT="[Text]" custT="1"/>
      <dgm:spPr/>
      <dgm:t>
        <a:bodyPr/>
        <a:lstStyle/>
        <a:p>
          <a:r>
            <a:rPr lang="en-US" sz="1400" dirty="0"/>
            <a:t>Elizabeth Jenkins</a:t>
          </a:r>
        </a:p>
      </dgm:t>
    </dgm:pt>
    <dgm:pt modelId="{FB18556B-6F16-4695-9480-F30C4A510779}" type="sibTrans" cxnId="{56AD66B9-E94F-4B0B-880D-A87942E139B9}">
      <dgm:prSet/>
      <dgm:spPr/>
      <dgm:t>
        <a:bodyPr/>
        <a:lstStyle/>
        <a:p>
          <a:endParaRPr lang="en-US"/>
        </a:p>
      </dgm:t>
    </dgm:pt>
    <dgm:pt modelId="{FD0B9B78-65B9-4821-B59F-30B54A8D33FF}" type="parTrans" cxnId="{56AD66B9-E94F-4B0B-880D-A87942E139B9}">
      <dgm:prSet/>
      <dgm:spPr/>
      <dgm:t>
        <a:bodyPr/>
        <a:lstStyle/>
        <a:p>
          <a:endParaRPr lang="en-US"/>
        </a:p>
      </dgm:t>
    </dgm:pt>
    <dgm:pt modelId="{73205423-BFC6-4E9B-9EA9-048F29B67C29}">
      <dgm:prSet phldrT="[Text]" custT="1"/>
      <dgm:spPr/>
      <dgm:t>
        <a:bodyPr/>
        <a:lstStyle/>
        <a:p>
          <a:r>
            <a:rPr lang="en-US" sz="1400" dirty="0"/>
            <a:t>Justin Fischer</a:t>
          </a:r>
        </a:p>
      </dgm:t>
    </dgm:pt>
    <dgm:pt modelId="{B18FE560-1CBB-4847-A757-E83EC0521A9E}" type="sibTrans" cxnId="{498B20DF-E79A-4E9E-8032-36E2A058CE32}">
      <dgm:prSet/>
      <dgm:spPr/>
      <dgm:t>
        <a:bodyPr/>
        <a:lstStyle/>
        <a:p>
          <a:endParaRPr lang="en-US"/>
        </a:p>
      </dgm:t>
    </dgm:pt>
    <dgm:pt modelId="{72D5ADB5-9F7D-415C-A588-6523390A15CE}" type="parTrans" cxnId="{498B20DF-E79A-4E9E-8032-36E2A058CE32}">
      <dgm:prSet/>
      <dgm:spPr/>
      <dgm:t>
        <a:bodyPr/>
        <a:lstStyle/>
        <a:p>
          <a:endParaRPr lang="en-US"/>
        </a:p>
      </dgm:t>
    </dgm:pt>
    <dgm:pt modelId="{535D4EE7-0325-46E7-9A78-E7DFF5E85F8F}">
      <dgm:prSet phldrT="[Text]" custT="1"/>
      <dgm:spPr/>
      <dgm:t>
        <a:bodyPr/>
        <a:lstStyle/>
        <a:p>
          <a:r>
            <a:rPr lang="en-US" sz="1400" dirty="0"/>
            <a:t>Patrick Cranley</a:t>
          </a:r>
        </a:p>
      </dgm:t>
    </dgm:pt>
    <dgm:pt modelId="{8F32771B-FBD8-4A9E-BE86-2F2EE54C105D}" type="sibTrans" cxnId="{3205E412-2FDD-47E2-A0EC-7447BCAF8BC9}">
      <dgm:prSet/>
      <dgm:spPr/>
      <dgm:t>
        <a:bodyPr/>
        <a:lstStyle/>
        <a:p>
          <a:endParaRPr lang="en-US"/>
        </a:p>
      </dgm:t>
    </dgm:pt>
    <dgm:pt modelId="{867A4EE9-3F57-4DA9-A0F4-1603FA7DEB7F}" type="parTrans" cxnId="{3205E412-2FDD-47E2-A0EC-7447BCAF8BC9}">
      <dgm:prSet/>
      <dgm:spPr/>
      <dgm:t>
        <a:bodyPr/>
        <a:lstStyle/>
        <a:p>
          <a:endParaRPr lang="en-US"/>
        </a:p>
      </dgm:t>
    </dgm:pt>
    <dgm:pt modelId="{6D8F7622-DA43-447C-9AD1-5F995B6CC9E6}" type="pres">
      <dgm:prSet presAssocID="{DE4D409A-7303-41F1-8691-57591DDAB4A1}" presName="Name0" presStyleCnt="0">
        <dgm:presLayoutVars>
          <dgm:dir/>
          <dgm:resizeHandles val="exact"/>
        </dgm:presLayoutVars>
      </dgm:prSet>
      <dgm:spPr/>
    </dgm:pt>
    <dgm:pt modelId="{B783220A-8BE8-48E6-A5C3-F0D66CC46E72}" type="pres">
      <dgm:prSet presAssocID="{AC6C7CF7-8CD8-4086-A896-7A83251D8FEC}" presName="composite" presStyleCnt="0"/>
      <dgm:spPr/>
    </dgm:pt>
    <dgm:pt modelId="{FB10A441-E518-4F2F-BA58-352A8F4FFCDE}" type="pres">
      <dgm:prSet presAssocID="{AC6C7CF7-8CD8-4086-A896-7A83251D8FEC}" presName="rect1" presStyleLbl="bgShp" presStyleIdx="0" presStyleCnt="11" custScaleX="85779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F42D22B-8A34-48FC-9BB5-C4AF9C8199EF}" type="pres">
      <dgm:prSet presAssocID="{AC6C7CF7-8CD8-4086-A896-7A83251D8FEC}" presName="rect2" presStyleLbl="trBgShp" presStyleIdx="0" presStyleCnt="11">
        <dgm:presLayoutVars>
          <dgm:bulletEnabled val="1"/>
        </dgm:presLayoutVars>
      </dgm:prSet>
      <dgm:spPr/>
    </dgm:pt>
    <dgm:pt modelId="{2CA9FB42-071E-4911-A354-9E39A28D5CA5}" type="pres">
      <dgm:prSet presAssocID="{635A6F0B-F69E-469B-9CCF-7ACFAC34870B}" presName="sibTrans" presStyleCnt="0"/>
      <dgm:spPr/>
    </dgm:pt>
    <dgm:pt modelId="{57BC2492-B2D7-4E3D-9703-B3CD40195168}" type="pres">
      <dgm:prSet presAssocID="{C8FBEE22-1245-4F53-BBD7-520DAAC7FA51}" presName="composite" presStyleCnt="0"/>
      <dgm:spPr/>
    </dgm:pt>
    <dgm:pt modelId="{CE6F4A6C-22DB-4CF2-B0CB-4B973B4059CB}" type="pres">
      <dgm:prSet presAssocID="{C8FBEE22-1245-4F53-BBD7-520DAAC7FA51}" presName="rect1" presStyleLbl="bgShp" presStyleIdx="1" presStyleCnt="11" custScaleX="85779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F7CEB680-D602-41DB-985E-40E65EF289D2}" type="pres">
      <dgm:prSet presAssocID="{C8FBEE22-1245-4F53-BBD7-520DAAC7FA51}" presName="rect2" presStyleLbl="trBgShp" presStyleIdx="1" presStyleCnt="11">
        <dgm:presLayoutVars>
          <dgm:bulletEnabled val="1"/>
        </dgm:presLayoutVars>
      </dgm:prSet>
      <dgm:spPr/>
    </dgm:pt>
    <dgm:pt modelId="{CE265745-BBD5-4B27-89BC-FED03F4F2F15}" type="pres">
      <dgm:prSet presAssocID="{FB18556B-6F16-4695-9480-F30C4A510779}" presName="sibTrans" presStyleCnt="0"/>
      <dgm:spPr/>
    </dgm:pt>
    <dgm:pt modelId="{82DDC916-C7AB-45D8-9C22-A0C48C162872}" type="pres">
      <dgm:prSet presAssocID="{001C5D24-81BD-45A5-A5EA-1DCCB9A9CD3B}" presName="composite" presStyleCnt="0"/>
      <dgm:spPr/>
    </dgm:pt>
    <dgm:pt modelId="{85169BA5-7B49-48CF-96AA-9015DA66DB5E}" type="pres">
      <dgm:prSet presAssocID="{001C5D24-81BD-45A5-A5EA-1DCCB9A9CD3B}" presName="rect1" presStyleLbl="bgShp" presStyleIdx="2" presStyleCnt="11" custScaleX="85779"/>
      <dgm:spPr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85EFEA02-EDB0-4B9D-94BF-9730EB7C7D53}" type="pres">
      <dgm:prSet presAssocID="{001C5D24-81BD-45A5-A5EA-1DCCB9A9CD3B}" presName="rect2" presStyleLbl="trBgShp" presStyleIdx="2" presStyleCnt="11">
        <dgm:presLayoutVars>
          <dgm:bulletEnabled val="1"/>
        </dgm:presLayoutVars>
      </dgm:prSet>
      <dgm:spPr/>
    </dgm:pt>
    <dgm:pt modelId="{ECDD82B2-4B9A-46BB-A9C6-B72A29C26AA2}" type="pres">
      <dgm:prSet presAssocID="{855EE82F-841B-4AB5-AE39-A849C8821A37}" presName="sibTrans" presStyleCnt="0"/>
      <dgm:spPr/>
    </dgm:pt>
    <dgm:pt modelId="{E5C17A1B-1C99-4275-AEFF-E4BE13A8CBFA}" type="pres">
      <dgm:prSet presAssocID="{535D4EE7-0325-46E7-9A78-E7DFF5E85F8F}" presName="composite" presStyleCnt="0"/>
      <dgm:spPr/>
    </dgm:pt>
    <dgm:pt modelId="{BA9BCC35-8B5C-4F07-8857-9A97E7EF2B93}" type="pres">
      <dgm:prSet presAssocID="{535D4EE7-0325-46E7-9A78-E7DFF5E85F8F}" presName="rect1" presStyleLbl="bgShp" presStyleIdx="3" presStyleCnt="11" custScaleX="85779"/>
      <dgm:spPr>
        <a:blipFill rotWithShape="1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555D1B-FF21-4254-A4FF-9356D8019E7A}" type="pres">
      <dgm:prSet presAssocID="{535D4EE7-0325-46E7-9A78-E7DFF5E85F8F}" presName="rect2" presStyleLbl="trBgShp" presStyleIdx="3" presStyleCnt="11">
        <dgm:presLayoutVars>
          <dgm:bulletEnabled val="1"/>
        </dgm:presLayoutVars>
      </dgm:prSet>
      <dgm:spPr/>
    </dgm:pt>
    <dgm:pt modelId="{FEBAADAA-51E1-4972-A525-74672C6F0A50}" type="pres">
      <dgm:prSet presAssocID="{8F32771B-FBD8-4A9E-BE86-2F2EE54C105D}" presName="sibTrans" presStyleCnt="0"/>
      <dgm:spPr/>
    </dgm:pt>
    <dgm:pt modelId="{15E14B42-ABED-402C-89D9-E398794BE8C2}" type="pres">
      <dgm:prSet presAssocID="{EF3EFB94-8577-4F4A-8A39-BBD3ABACB14D}" presName="composite" presStyleCnt="0"/>
      <dgm:spPr/>
    </dgm:pt>
    <dgm:pt modelId="{4D4D7086-3FC7-4274-8E4C-19BB655ABF44}" type="pres">
      <dgm:prSet presAssocID="{EF3EFB94-8577-4F4A-8A39-BBD3ABACB14D}" presName="rect1" presStyleLbl="bgShp" presStyleIdx="4" presStyleCnt="11" custScaleX="85779"/>
      <dgm:spPr>
        <a:blipFill rotWithShape="1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C59A305-94E2-4876-A087-8A83604F10E5}" type="pres">
      <dgm:prSet presAssocID="{EF3EFB94-8577-4F4A-8A39-BBD3ABACB14D}" presName="rect2" presStyleLbl="trBgShp" presStyleIdx="4" presStyleCnt="11">
        <dgm:presLayoutVars>
          <dgm:bulletEnabled val="1"/>
        </dgm:presLayoutVars>
      </dgm:prSet>
      <dgm:spPr/>
    </dgm:pt>
    <dgm:pt modelId="{5FCA6BEE-CEFB-41AF-9B49-DF9A8E8CDFED}" type="pres">
      <dgm:prSet presAssocID="{C11847E3-A89E-4897-A7EA-C2001BCC5500}" presName="sibTrans" presStyleCnt="0"/>
      <dgm:spPr/>
    </dgm:pt>
    <dgm:pt modelId="{E4355509-8775-440F-ACE5-1F74F3E8ED95}" type="pres">
      <dgm:prSet presAssocID="{09CED561-F1CE-4793-B143-4D93BD04B6DB}" presName="composite" presStyleCnt="0"/>
      <dgm:spPr/>
    </dgm:pt>
    <dgm:pt modelId="{BC8B7E8F-E012-4BB0-86B7-5A56E4A71823}" type="pres">
      <dgm:prSet presAssocID="{09CED561-F1CE-4793-B143-4D93BD04B6DB}" presName="rect1" presStyleLbl="bgShp" presStyleIdx="5" presStyleCnt="11" custScaleX="85779"/>
      <dgm:spPr>
        <a:blipFill rotWithShape="1"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F1CF635-07C9-48F0-9CC4-671B53BBFE9B}" type="pres">
      <dgm:prSet presAssocID="{09CED561-F1CE-4793-B143-4D93BD04B6DB}" presName="rect2" presStyleLbl="trBgShp" presStyleIdx="5" presStyleCnt="11">
        <dgm:presLayoutVars>
          <dgm:bulletEnabled val="1"/>
        </dgm:presLayoutVars>
      </dgm:prSet>
      <dgm:spPr/>
    </dgm:pt>
    <dgm:pt modelId="{F9DCDEFC-ADCC-422F-800D-9644F00CCBFA}" type="pres">
      <dgm:prSet presAssocID="{72B19789-9AEF-420F-B382-591A07B279FA}" presName="sibTrans" presStyleCnt="0"/>
      <dgm:spPr/>
    </dgm:pt>
    <dgm:pt modelId="{8FE5A484-2FD0-40FB-8A11-FFFE34CB4C2A}" type="pres">
      <dgm:prSet presAssocID="{73205423-BFC6-4E9B-9EA9-048F29B67C29}" presName="composite" presStyleCnt="0"/>
      <dgm:spPr/>
    </dgm:pt>
    <dgm:pt modelId="{A4A3B9F0-1F60-44C9-B0CA-6FC718787320}" type="pres">
      <dgm:prSet presAssocID="{73205423-BFC6-4E9B-9EA9-048F29B67C29}" presName="rect1" presStyleLbl="bgShp" presStyleIdx="6" presStyleCnt="11" custScaleX="85779"/>
      <dgm:spPr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A0AB3F2-457C-4867-B95E-B24F5B92FD61}" type="pres">
      <dgm:prSet presAssocID="{73205423-BFC6-4E9B-9EA9-048F29B67C29}" presName="rect2" presStyleLbl="trBgShp" presStyleIdx="6" presStyleCnt="11">
        <dgm:presLayoutVars>
          <dgm:bulletEnabled val="1"/>
        </dgm:presLayoutVars>
      </dgm:prSet>
      <dgm:spPr/>
    </dgm:pt>
    <dgm:pt modelId="{7D266EC4-87EE-4E4A-A33B-30D1F333C54F}" type="pres">
      <dgm:prSet presAssocID="{B18FE560-1CBB-4847-A757-E83EC0521A9E}" presName="sibTrans" presStyleCnt="0"/>
      <dgm:spPr/>
    </dgm:pt>
    <dgm:pt modelId="{19C83625-9107-4707-A711-FF39DCBD50AE}" type="pres">
      <dgm:prSet presAssocID="{616DEEC0-17AB-4F69-ABC5-5189769C52BD}" presName="composite" presStyleCnt="0"/>
      <dgm:spPr/>
    </dgm:pt>
    <dgm:pt modelId="{70A2A3B3-FB27-4CFB-809E-794C656B641F}" type="pres">
      <dgm:prSet presAssocID="{616DEEC0-17AB-4F69-ABC5-5189769C52BD}" presName="rect1" presStyleLbl="bgShp" presStyleIdx="7" presStyleCnt="11" custScaleX="85779"/>
      <dgm:spPr>
        <a:blipFill rotWithShape="1">
          <a:blip xmlns:r="http://schemas.openxmlformats.org/officeDocument/2006/relationships"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D2E8969-B7B6-41E9-B46E-DDF1F49F51F4}" type="pres">
      <dgm:prSet presAssocID="{616DEEC0-17AB-4F69-ABC5-5189769C52BD}" presName="rect2" presStyleLbl="trBgShp" presStyleIdx="7" presStyleCnt="11">
        <dgm:presLayoutVars>
          <dgm:bulletEnabled val="1"/>
        </dgm:presLayoutVars>
      </dgm:prSet>
      <dgm:spPr/>
    </dgm:pt>
    <dgm:pt modelId="{F1C6E0C3-AE07-4857-8E1F-8FAE5CD5A689}" type="pres">
      <dgm:prSet presAssocID="{EF6700FB-9205-41AA-9601-BC7D216A130E}" presName="sibTrans" presStyleCnt="0"/>
      <dgm:spPr/>
    </dgm:pt>
    <dgm:pt modelId="{2FC65810-8563-4784-A3CB-CDA8DA82B711}" type="pres">
      <dgm:prSet presAssocID="{527301A6-E81A-47C7-9850-DA1D08366975}" presName="composite" presStyleCnt="0"/>
      <dgm:spPr/>
    </dgm:pt>
    <dgm:pt modelId="{40EF9C19-BCA2-462F-BCE6-986FD6453711}" type="pres">
      <dgm:prSet presAssocID="{527301A6-E81A-47C7-9850-DA1D08366975}" presName="rect1" presStyleLbl="bgShp" presStyleIdx="8" presStyleCnt="11" custScaleX="85779"/>
      <dgm:spPr>
        <a:blipFill rotWithShape="1">
          <a:blip xmlns:r="http://schemas.openxmlformats.org/officeDocument/2006/relationships"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6B1C9DE-D514-4503-B778-D5A79AA2224D}" type="pres">
      <dgm:prSet presAssocID="{527301A6-E81A-47C7-9850-DA1D08366975}" presName="rect2" presStyleLbl="trBgShp" presStyleIdx="8" presStyleCnt="11">
        <dgm:presLayoutVars>
          <dgm:bulletEnabled val="1"/>
        </dgm:presLayoutVars>
      </dgm:prSet>
      <dgm:spPr/>
    </dgm:pt>
    <dgm:pt modelId="{BC82A42B-6EB5-4C88-A674-E47E1F5D23C2}" type="pres">
      <dgm:prSet presAssocID="{94592937-9650-4F7B-A193-CAA78F1C946F}" presName="sibTrans" presStyleCnt="0"/>
      <dgm:spPr/>
    </dgm:pt>
    <dgm:pt modelId="{3F8FEBDC-19DD-4803-BE2B-A1E8CEC8172D}" type="pres">
      <dgm:prSet presAssocID="{AE874EE3-B92F-4095-9AD4-CA4C4858417B}" presName="composite" presStyleCnt="0"/>
      <dgm:spPr/>
    </dgm:pt>
    <dgm:pt modelId="{82D3BE7F-90F2-4974-BCB4-E67CCB692DBA}" type="pres">
      <dgm:prSet presAssocID="{AE874EE3-B92F-4095-9AD4-CA4C4858417B}" presName="rect1" presStyleLbl="bgShp" presStyleIdx="9" presStyleCnt="11" custScaleX="85779"/>
      <dgm:spPr>
        <a:blipFill>
          <a:blip xmlns:r="http://schemas.openxmlformats.org/officeDocument/2006/relationships"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CB3F6DC-5299-4FC3-803B-FB1884B7E851}" type="pres">
      <dgm:prSet presAssocID="{AE874EE3-B92F-4095-9AD4-CA4C4858417B}" presName="rect2" presStyleLbl="trBgShp" presStyleIdx="9" presStyleCnt="11">
        <dgm:presLayoutVars>
          <dgm:bulletEnabled val="1"/>
        </dgm:presLayoutVars>
      </dgm:prSet>
      <dgm:spPr/>
    </dgm:pt>
    <dgm:pt modelId="{32A43ECA-865A-4C6A-8DA9-1F6178D72087}" type="pres">
      <dgm:prSet presAssocID="{2952BA5D-23F7-4CD9-B1F6-04579A95E809}" presName="sibTrans" presStyleCnt="0"/>
      <dgm:spPr/>
    </dgm:pt>
    <dgm:pt modelId="{3463F4D8-22B7-44B1-B0C8-FE361CA4C338}" type="pres">
      <dgm:prSet presAssocID="{DF109064-2FF0-4BBE-90E4-E530176A9C97}" presName="composite" presStyleCnt="0"/>
      <dgm:spPr/>
    </dgm:pt>
    <dgm:pt modelId="{70C97097-8A1B-42E5-9567-04856D949A94}" type="pres">
      <dgm:prSet presAssocID="{DF109064-2FF0-4BBE-90E4-E530176A9C97}" presName="rect1" presStyleLbl="bgShp" presStyleIdx="10" presStyleCnt="11" custScaleX="85779"/>
      <dgm:spPr>
        <a:blipFill rotWithShape="1">
          <a:blip xmlns:r="http://schemas.openxmlformats.org/officeDocument/2006/relationships"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CD96370-69A2-4491-B227-2E30AC4BD1FF}" type="pres">
      <dgm:prSet presAssocID="{DF109064-2FF0-4BBE-90E4-E530176A9C97}" presName="rect2" presStyleLbl="trBgShp" presStyleIdx="10" presStyleCnt="11">
        <dgm:presLayoutVars>
          <dgm:bulletEnabled val="1"/>
        </dgm:presLayoutVars>
      </dgm:prSet>
      <dgm:spPr/>
    </dgm:pt>
  </dgm:ptLst>
  <dgm:cxnLst>
    <dgm:cxn modelId="{0291FF0B-B1A8-4EC3-B53C-AAC59C3EF7AC}" type="presOf" srcId="{527301A6-E81A-47C7-9850-DA1D08366975}" destId="{96B1C9DE-D514-4503-B778-D5A79AA2224D}" srcOrd="0" destOrd="0" presId="urn:microsoft.com/office/officeart/2008/layout/BendingPictureSemiTransparentText"/>
    <dgm:cxn modelId="{3205E412-2FDD-47E2-A0EC-7447BCAF8BC9}" srcId="{DE4D409A-7303-41F1-8691-57591DDAB4A1}" destId="{535D4EE7-0325-46E7-9A78-E7DFF5E85F8F}" srcOrd="3" destOrd="0" parTransId="{867A4EE9-3F57-4DA9-A0F4-1603FA7DEB7F}" sibTransId="{8F32771B-FBD8-4A9E-BE86-2F2EE54C105D}"/>
    <dgm:cxn modelId="{09929428-7D05-4B8D-BA0E-CB5818355258}" type="presOf" srcId="{09CED561-F1CE-4793-B143-4D93BD04B6DB}" destId="{EF1CF635-07C9-48F0-9CC4-671B53BBFE9B}" srcOrd="0" destOrd="0" presId="urn:microsoft.com/office/officeart/2008/layout/BendingPictureSemiTransparentText"/>
    <dgm:cxn modelId="{6AEE1F45-6519-43D5-B799-350BD48B1485}" type="presOf" srcId="{535D4EE7-0325-46E7-9A78-E7DFF5E85F8F}" destId="{A9555D1B-FF21-4254-A4FF-9356D8019E7A}" srcOrd="0" destOrd="0" presId="urn:microsoft.com/office/officeart/2008/layout/BendingPictureSemiTransparentText"/>
    <dgm:cxn modelId="{27989F49-0628-4630-B62E-7CC491AE6548}" type="presOf" srcId="{EF3EFB94-8577-4F4A-8A39-BBD3ABACB14D}" destId="{5C59A305-94E2-4876-A087-8A83604F10E5}" srcOrd="0" destOrd="0" presId="urn:microsoft.com/office/officeart/2008/layout/BendingPictureSemiTransparentText"/>
    <dgm:cxn modelId="{1D146E52-594D-4800-AC22-914F7E5F550A}" srcId="{DE4D409A-7303-41F1-8691-57591DDAB4A1}" destId="{EF3EFB94-8577-4F4A-8A39-BBD3ABACB14D}" srcOrd="4" destOrd="0" parTransId="{FC9832A1-410C-4167-8EF0-CBDD2B624DB8}" sibTransId="{C11847E3-A89E-4897-A7EA-C2001BCC5500}"/>
    <dgm:cxn modelId="{1DAFF359-BAF7-4CCC-B19A-1D3F153A4583}" srcId="{DE4D409A-7303-41F1-8691-57591DDAB4A1}" destId="{09CED561-F1CE-4793-B143-4D93BD04B6DB}" srcOrd="5" destOrd="0" parTransId="{01EAEAE1-A351-4490-9277-43FD8EA8686F}" sibTransId="{72B19789-9AEF-420F-B382-591A07B279FA}"/>
    <dgm:cxn modelId="{64E8A66F-5F16-47C6-A804-42D9681F5839}" srcId="{DE4D409A-7303-41F1-8691-57591DDAB4A1}" destId="{001C5D24-81BD-45A5-A5EA-1DCCB9A9CD3B}" srcOrd="2" destOrd="0" parTransId="{B68BF409-9370-4664-91D8-6CE3BFCBDEE5}" sibTransId="{855EE82F-841B-4AB5-AE39-A849C8821A37}"/>
    <dgm:cxn modelId="{76439379-A499-4C51-ABF0-61776A5B5DF9}" type="presOf" srcId="{001C5D24-81BD-45A5-A5EA-1DCCB9A9CD3B}" destId="{85EFEA02-EDB0-4B9D-94BF-9730EB7C7D53}" srcOrd="0" destOrd="0" presId="urn:microsoft.com/office/officeart/2008/layout/BendingPictureSemiTransparentText"/>
    <dgm:cxn modelId="{793EA57D-DD16-4432-A1E3-D3A5F3A11CE6}" srcId="{DE4D409A-7303-41F1-8691-57591DDAB4A1}" destId="{527301A6-E81A-47C7-9850-DA1D08366975}" srcOrd="8" destOrd="0" parTransId="{563D2C27-6DF0-4948-8D9E-548041684131}" sibTransId="{94592937-9650-4F7B-A193-CAA78F1C946F}"/>
    <dgm:cxn modelId="{93723C9F-611C-4E8D-92DB-0FB77F8356DC}" type="presOf" srcId="{AE874EE3-B92F-4095-9AD4-CA4C4858417B}" destId="{6CB3F6DC-5299-4FC3-803B-FB1884B7E851}" srcOrd="0" destOrd="0" presId="urn:microsoft.com/office/officeart/2008/layout/BendingPictureSemiTransparentText"/>
    <dgm:cxn modelId="{375D2BA0-9094-44C2-B169-F8D420CC8E91}" type="presOf" srcId="{73205423-BFC6-4E9B-9EA9-048F29B67C29}" destId="{3A0AB3F2-457C-4867-B95E-B24F5B92FD61}" srcOrd="0" destOrd="0" presId="urn:microsoft.com/office/officeart/2008/layout/BendingPictureSemiTransparentText"/>
    <dgm:cxn modelId="{D29F14B2-E777-405E-A351-817FD8A65561}" type="presOf" srcId="{616DEEC0-17AB-4F69-ABC5-5189769C52BD}" destId="{DD2E8969-B7B6-41E9-B46E-DDF1F49F51F4}" srcOrd="0" destOrd="0" presId="urn:microsoft.com/office/officeart/2008/layout/BendingPictureSemiTransparentText"/>
    <dgm:cxn modelId="{56AD66B9-E94F-4B0B-880D-A87942E139B9}" srcId="{DE4D409A-7303-41F1-8691-57591DDAB4A1}" destId="{C8FBEE22-1245-4F53-BBD7-520DAAC7FA51}" srcOrd="1" destOrd="0" parTransId="{FD0B9B78-65B9-4821-B59F-30B54A8D33FF}" sibTransId="{FB18556B-6F16-4695-9480-F30C4A510779}"/>
    <dgm:cxn modelId="{39A4D3BE-2476-48CD-9394-56C3F5C7F926}" type="presOf" srcId="{DF109064-2FF0-4BBE-90E4-E530176A9C97}" destId="{CCD96370-69A2-4491-B227-2E30AC4BD1FF}" srcOrd="0" destOrd="0" presId="urn:microsoft.com/office/officeart/2008/layout/BendingPictureSemiTransparentText"/>
    <dgm:cxn modelId="{2B1FFAC0-689F-477D-A9EF-32396558260F}" srcId="{DE4D409A-7303-41F1-8691-57591DDAB4A1}" destId="{AE874EE3-B92F-4095-9AD4-CA4C4858417B}" srcOrd="9" destOrd="0" parTransId="{3E0B3635-4DB3-43BC-963D-A631F2B47E39}" sibTransId="{2952BA5D-23F7-4CD9-B1F6-04579A95E809}"/>
    <dgm:cxn modelId="{EC221EC2-9765-4A98-A652-EA24858922F8}" type="presOf" srcId="{C8FBEE22-1245-4F53-BBD7-520DAAC7FA51}" destId="{F7CEB680-D602-41DB-985E-40E65EF289D2}" srcOrd="0" destOrd="0" presId="urn:microsoft.com/office/officeart/2008/layout/BendingPictureSemiTransparentText"/>
    <dgm:cxn modelId="{7B86C0C6-CFC2-4961-B38D-5DE426CF036B}" srcId="{DE4D409A-7303-41F1-8691-57591DDAB4A1}" destId="{616DEEC0-17AB-4F69-ABC5-5189769C52BD}" srcOrd="7" destOrd="0" parTransId="{2AE24BEC-3E63-4C36-9264-557666BB8D59}" sibTransId="{EF6700FB-9205-41AA-9601-BC7D216A130E}"/>
    <dgm:cxn modelId="{498B20DF-E79A-4E9E-8032-36E2A058CE32}" srcId="{DE4D409A-7303-41F1-8691-57591DDAB4A1}" destId="{73205423-BFC6-4E9B-9EA9-048F29B67C29}" srcOrd="6" destOrd="0" parTransId="{72D5ADB5-9F7D-415C-A588-6523390A15CE}" sibTransId="{B18FE560-1CBB-4847-A757-E83EC0521A9E}"/>
    <dgm:cxn modelId="{9F7BCFEA-296E-44DF-92B4-48D9D48B5F89}" type="presOf" srcId="{AC6C7CF7-8CD8-4086-A896-7A83251D8FEC}" destId="{1F42D22B-8A34-48FC-9BB5-C4AF9C8199EF}" srcOrd="0" destOrd="0" presId="urn:microsoft.com/office/officeart/2008/layout/BendingPictureSemiTransparentText"/>
    <dgm:cxn modelId="{7460A5ED-DA0E-4C7A-A929-B50E7428A429}" type="presOf" srcId="{DE4D409A-7303-41F1-8691-57591DDAB4A1}" destId="{6D8F7622-DA43-447C-9AD1-5F995B6CC9E6}" srcOrd="0" destOrd="0" presId="urn:microsoft.com/office/officeart/2008/layout/BendingPictureSemiTransparentText"/>
    <dgm:cxn modelId="{62B847FB-ACFD-4651-8BDD-C56BC0E161D6}" srcId="{DE4D409A-7303-41F1-8691-57591DDAB4A1}" destId="{AC6C7CF7-8CD8-4086-A896-7A83251D8FEC}" srcOrd="0" destOrd="0" parTransId="{E8B99483-FAA6-4FBA-9CCF-D949A5E6F038}" sibTransId="{635A6F0B-F69E-469B-9CCF-7ACFAC34870B}"/>
    <dgm:cxn modelId="{1CEA8CFE-A03A-45A9-AE86-549B56369692}" srcId="{DE4D409A-7303-41F1-8691-57591DDAB4A1}" destId="{DF109064-2FF0-4BBE-90E4-E530176A9C97}" srcOrd="10" destOrd="0" parTransId="{431691BD-1B0F-4319-81C0-015DF8EBA45E}" sibTransId="{795FC451-04DD-4E50-97B0-21C225EDFEB5}"/>
    <dgm:cxn modelId="{579B3B1B-EB8B-462C-91BB-895E31E697CA}" type="presParOf" srcId="{6D8F7622-DA43-447C-9AD1-5F995B6CC9E6}" destId="{B783220A-8BE8-48E6-A5C3-F0D66CC46E72}" srcOrd="0" destOrd="0" presId="urn:microsoft.com/office/officeart/2008/layout/BendingPictureSemiTransparentText"/>
    <dgm:cxn modelId="{D29A0ABB-9FC8-49C7-BBB3-E0DCE7AA7E2B}" type="presParOf" srcId="{B783220A-8BE8-48E6-A5C3-F0D66CC46E72}" destId="{FB10A441-E518-4F2F-BA58-352A8F4FFCDE}" srcOrd="0" destOrd="0" presId="urn:microsoft.com/office/officeart/2008/layout/BendingPictureSemiTransparentText"/>
    <dgm:cxn modelId="{B50E7A98-8CA9-49D4-998C-AD6B36E10D4D}" type="presParOf" srcId="{B783220A-8BE8-48E6-A5C3-F0D66CC46E72}" destId="{1F42D22B-8A34-48FC-9BB5-C4AF9C8199EF}" srcOrd="1" destOrd="0" presId="urn:microsoft.com/office/officeart/2008/layout/BendingPictureSemiTransparentText"/>
    <dgm:cxn modelId="{15555A75-970B-439E-A857-F3A6BA1470B9}" type="presParOf" srcId="{6D8F7622-DA43-447C-9AD1-5F995B6CC9E6}" destId="{2CA9FB42-071E-4911-A354-9E39A28D5CA5}" srcOrd="1" destOrd="0" presId="urn:microsoft.com/office/officeart/2008/layout/BendingPictureSemiTransparentText"/>
    <dgm:cxn modelId="{09C9F003-24C9-410C-A898-F10F1A63BFDA}" type="presParOf" srcId="{6D8F7622-DA43-447C-9AD1-5F995B6CC9E6}" destId="{57BC2492-B2D7-4E3D-9703-B3CD40195168}" srcOrd="2" destOrd="0" presId="urn:microsoft.com/office/officeart/2008/layout/BendingPictureSemiTransparentText"/>
    <dgm:cxn modelId="{3BA1BA31-7E38-4429-8C20-5AF6A7056668}" type="presParOf" srcId="{57BC2492-B2D7-4E3D-9703-B3CD40195168}" destId="{CE6F4A6C-22DB-4CF2-B0CB-4B973B4059CB}" srcOrd="0" destOrd="0" presId="urn:microsoft.com/office/officeart/2008/layout/BendingPictureSemiTransparentText"/>
    <dgm:cxn modelId="{5FF0FA96-CED1-4292-8225-09396062C4F9}" type="presParOf" srcId="{57BC2492-B2D7-4E3D-9703-B3CD40195168}" destId="{F7CEB680-D602-41DB-985E-40E65EF289D2}" srcOrd="1" destOrd="0" presId="urn:microsoft.com/office/officeart/2008/layout/BendingPictureSemiTransparentText"/>
    <dgm:cxn modelId="{88C435E8-597B-4C47-BB3F-946BB6D7B1BD}" type="presParOf" srcId="{6D8F7622-DA43-447C-9AD1-5F995B6CC9E6}" destId="{CE265745-BBD5-4B27-89BC-FED03F4F2F15}" srcOrd="3" destOrd="0" presId="urn:microsoft.com/office/officeart/2008/layout/BendingPictureSemiTransparentText"/>
    <dgm:cxn modelId="{7BBEB92C-FE3D-4F3B-94CB-AE4F5DED932A}" type="presParOf" srcId="{6D8F7622-DA43-447C-9AD1-5F995B6CC9E6}" destId="{82DDC916-C7AB-45D8-9C22-A0C48C162872}" srcOrd="4" destOrd="0" presId="urn:microsoft.com/office/officeart/2008/layout/BendingPictureSemiTransparentText"/>
    <dgm:cxn modelId="{1D38444B-DE11-4FF3-A5DF-358221F6B1CD}" type="presParOf" srcId="{82DDC916-C7AB-45D8-9C22-A0C48C162872}" destId="{85169BA5-7B49-48CF-96AA-9015DA66DB5E}" srcOrd="0" destOrd="0" presId="urn:microsoft.com/office/officeart/2008/layout/BendingPictureSemiTransparentText"/>
    <dgm:cxn modelId="{5456CAB8-277F-42DD-845D-7B524051A0C8}" type="presParOf" srcId="{82DDC916-C7AB-45D8-9C22-A0C48C162872}" destId="{85EFEA02-EDB0-4B9D-94BF-9730EB7C7D53}" srcOrd="1" destOrd="0" presId="urn:microsoft.com/office/officeart/2008/layout/BendingPictureSemiTransparentText"/>
    <dgm:cxn modelId="{C588F435-AFB8-4349-815D-7ABB8A959B1E}" type="presParOf" srcId="{6D8F7622-DA43-447C-9AD1-5F995B6CC9E6}" destId="{ECDD82B2-4B9A-46BB-A9C6-B72A29C26AA2}" srcOrd="5" destOrd="0" presId="urn:microsoft.com/office/officeart/2008/layout/BendingPictureSemiTransparentText"/>
    <dgm:cxn modelId="{C490002E-8CC6-407E-9EC0-6007E1E18CD6}" type="presParOf" srcId="{6D8F7622-DA43-447C-9AD1-5F995B6CC9E6}" destId="{E5C17A1B-1C99-4275-AEFF-E4BE13A8CBFA}" srcOrd="6" destOrd="0" presId="urn:microsoft.com/office/officeart/2008/layout/BendingPictureSemiTransparentText"/>
    <dgm:cxn modelId="{276D77BA-8BFF-4D1C-B84A-75F10AAFEF65}" type="presParOf" srcId="{E5C17A1B-1C99-4275-AEFF-E4BE13A8CBFA}" destId="{BA9BCC35-8B5C-4F07-8857-9A97E7EF2B93}" srcOrd="0" destOrd="0" presId="urn:microsoft.com/office/officeart/2008/layout/BendingPictureSemiTransparentText"/>
    <dgm:cxn modelId="{731411E2-B401-45C6-8363-92D90E20C422}" type="presParOf" srcId="{E5C17A1B-1C99-4275-AEFF-E4BE13A8CBFA}" destId="{A9555D1B-FF21-4254-A4FF-9356D8019E7A}" srcOrd="1" destOrd="0" presId="urn:microsoft.com/office/officeart/2008/layout/BendingPictureSemiTransparentText"/>
    <dgm:cxn modelId="{E972E41A-6F30-4A1E-B92A-04387C2BF46F}" type="presParOf" srcId="{6D8F7622-DA43-447C-9AD1-5F995B6CC9E6}" destId="{FEBAADAA-51E1-4972-A525-74672C6F0A50}" srcOrd="7" destOrd="0" presId="urn:microsoft.com/office/officeart/2008/layout/BendingPictureSemiTransparentText"/>
    <dgm:cxn modelId="{3202B01D-B515-453E-AEDD-A92747D84EFA}" type="presParOf" srcId="{6D8F7622-DA43-447C-9AD1-5F995B6CC9E6}" destId="{15E14B42-ABED-402C-89D9-E398794BE8C2}" srcOrd="8" destOrd="0" presId="urn:microsoft.com/office/officeart/2008/layout/BendingPictureSemiTransparentText"/>
    <dgm:cxn modelId="{52E82C18-B6B9-49AD-B505-2A6BC2C5D7AF}" type="presParOf" srcId="{15E14B42-ABED-402C-89D9-E398794BE8C2}" destId="{4D4D7086-3FC7-4274-8E4C-19BB655ABF44}" srcOrd="0" destOrd="0" presId="urn:microsoft.com/office/officeart/2008/layout/BendingPictureSemiTransparentText"/>
    <dgm:cxn modelId="{DC714E43-E577-4F80-864D-5FBBD55AC3D4}" type="presParOf" srcId="{15E14B42-ABED-402C-89D9-E398794BE8C2}" destId="{5C59A305-94E2-4876-A087-8A83604F10E5}" srcOrd="1" destOrd="0" presId="urn:microsoft.com/office/officeart/2008/layout/BendingPictureSemiTransparentText"/>
    <dgm:cxn modelId="{2FF00203-6A8F-45AB-B244-A3CB1DCDDFC6}" type="presParOf" srcId="{6D8F7622-DA43-447C-9AD1-5F995B6CC9E6}" destId="{5FCA6BEE-CEFB-41AF-9B49-DF9A8E8CDFED}" srcOrd="9" destOrd="0" presId="urn:microsoft.com/office/officeart/2008/layout/BendingPictureSemiTransparentText"/>
    <dgm:cxn modelId="{3FFBF2A3-7F83-4108-A4E7-963AE1A779FC}" type="presParOf" srcId="{6D8F7622-DA43-447C-9AD1-5F995B6CC9E6}" destId="{E4355509-8775-440F-ACE5-1F74F3E8ED95}" srcOrd="10" destOrd="0" presId="urn:microsoft.com/office/officeart/2008/layout/BendingPictureSemiTransparentText"/>
    <dgm:cxn modelId="{96ABE4B5-F386-47A3-8EA7-5F9074456195}" type="presParOf" srcId="{E4355509-8775-440F-ACE5-1F74F3E8ED95}" destId="{BC8B7E8F-E012-4BB0-86B7-5A56E4A71823}" srcOrd="0" destOrd="0" presId="urn:microsoft.com/office/officeart/2008/layout/BendingPictureSemiTransparentText"/>
    <dgm:cxn modelId="{9BD62C83-301F-4AEB-B9FA-AFB8F45C0906}" type="presParOf" srcId="{E4355509-8775-440F-ACE5-1F74F3E8ED95}" destId="{EF1CF635-07C9-48F0-9CC4-671B53BBFE9B}" srcOrd="1" destOrd="0" presId="urn:microsoft.com/office/officeart/2008/layout/BendingPictureSemiTransparentText"/>
    <dgm:cxn modelId="{A71304DB-7832-4F81-AC87-A832A57BD98D}" type="presParOf" srcId="{6D8F7622-DA43-447C-9AD1-5F995B6CC9E6}" destId="{F9DCDEFC-ADCC-422F-800D-9644F00CCBFA}" srcOrd="11" destOrd="0" presId="urn:microsoft.com/office/officeart/2008/layout/BendingPictureSemiTransparentText"/>
    <dgm:cxn modelId="{9FFA8F81-861E-4E87-B857-FB3DA8B276A3}" type="presParOf" srcId="{6D8F7622-DA43-447C-9AD1-5F995B6CC9E6}" destId="{8FE5A484-2FD0-40FB-8A11-FFFE34CB4C2A}" srcOrd="12" destOrd="0" presId="urn:microsoft.com/office/officeart/2008/layout/BendingPictureSemiTransparentText"/>
    <dgm:cxn modelId="{995583D4-DB41-40CE-914C-694BEC10459E}" type="presParOf" srcId="{8FE5A484-2FD0-40FB-8A11-FFFE34CB4C2A}" destId="{A4A3B9F0-1F60-44C9-B0CA-6FC718787320}" srcOrd="0" destOrd="0" presId="urn:microsoft.com/office/officeart/2008/layout/BendingPictureSemiTransparentText"/>
    <dgm:cxn modelId="{5ABE2460-4BAD-4D19-B4BF-D3E9BE2A1767}" type="presParOf" srcId="{8FE5A484-2FD0-40FB-8A11-FFFE34CB4C2A}" destId="{3A0AB3F2-457C-4867-B95E-B24F5B92FD61}" srcOrd="1" destOrd="0" presId="urn:microsoft.com/office/officeart/2008/layout/BendingPictureSemiTransparentText"/>
    <dgm:cxn modelId="{EC78AFCC-1D32-4C5E-826C-AD88DE8DDD0A}" type="presParOf" srcId="{6D8F7622-DA43-447C-9AD1-5F995B6CC9E6}" destId="{7D266EC4-87EE-4E4A-A33B-30D1F333C54F}" srcOrd="13" destOrd="0" presId="urn:microsoft.com/office/officeart/2008/layout/BendingPictureSemiTransparentText"/>
    <dgm:cxn modelId="{BAE41BD8-650D-4A6D-9A5A-88E0D7A48E6D}" type="presParOf" srcId="{6D8F7622-DA43-447C-9AD1-5F995B6CC9E6}" destId="{19C83625-9107-4707-A711-FF39DCBD50AE}" srcOrd="14" destOrd="0" presId="urn:microsoft.com/office/officeart/2008/layout/BendingPictureSemiTransparentText"/>
    <dgm:cxn modelId="{9E4248FC-C0AA-4E35-831A-4161277BCDA3}" type="presParOf" srcId="{19C83625-9107-4707-A711-FF39DCBD50AE}" destId="{70A2A3B3-FB27-4CFB-809E-794C656B641F}" srcOrd="0" destOrd="0" presId="urn:microsoft.com/office/officeart/2008/layout/BendingPictureSemiTransparentText"/>
    <dgm:cxn modelId="{050A3ED2-1450-404A-9A92-548CBDB044F2}" type="presParOf" srcId="{19C83625-9107-4707-A711-FF39DCBD50AE}" destId="{DD2E8969-B7B6-41E9-B46E-DDF1F49F51F4}" srcOrd="1" destOrd="0" presId="urn:microsoft.com/office/officeart/2008/layout/BendingPictureSemiTransparentText"/>
    <dgm:cxn modelId="{F499412B-9B77-4978-8F13-2F497290A147}" type="presParOf" srcId="{6D8F7622-DA43-447C-9AD1-5F995B6CC9E6}" destId="{F1C6E0C3-AE07-4857-8E1F-8FAE5CD5A689}" srcOrd="15" destOrd="0" presId="urn:microsoft.com/office/officeart/2008/layout/BendingPictureSemiTransparentText"/>
    <dgm:cxn modelId="{EB8EC8A7-7C92-4AF4-8A49-BBCA9A6219EE}" type="presParOf" srcId="{6D8F7622-DA43-447C-9AD1-5F995B6CC9E6}" destId="{2FC65810-8563-4784-A3CB-CDA8DA82B711}" srcOrd="16" destOrd="0" presId="urn:microsoft.com/office/officeart/2008/layout/BendingPictureSemiTransparentText"/>
    <dgm:cxn modelId="{149A4412-15FA-4DA7-9B80-959339B056B6}" type="presParOf" srcId="{2FC65810-8563-4784-A3CB-CDA8DA82B711}" destId="{40EF9C19-BCA2-462F-BCE6-986FD6453711}" srcOrd="0" destOrd="0" presId="urn:microsoft.com/office/officeart/2008/layout/BendingPictureSemiTransparentText"/>
    <dgm:cxn modelId="{A1267FA8-12F9-4191-A1EC-859776F43C57}" type="presParOf" srcId="{2FC65810-8563-4784-A3CB-CDA8DA82B711}" destId="{96B1C9DE-D514-4503-B778-D5A79AA2224D}" srcOrd="1" destOrd="0" presId="urn:microsoft.com/office/officeart/2008/layout/BendingPictureSemiTransparentText"/>
    <dgm:cxn modelId="{22B8861D-9445-491C-A5C4-02AB3906E593}" type="presParOf" srcId="{6D8F7622-DA43-447C-9AD1-5F995B6CC9E6}" destId="{BC82A42B-6EB5-4C88-A674-E47E1F5D23C2}" srcOrd="17" destOrd="0" presId="urn:microsoft.com/office/officeart/2008/layout/BendingPictureSemiTransparentText"/>
    <dgm:cxn modelId="{962B654F-3A8C-45F8-8653-F613FACFE2BC}" type="presParOf" srcId="{6D8F7622-DA43-447C-9AD1-5F995B6CC9E6}" destId="{3F8FEBDC-19DD-4803-BE2B-A1E8CEC8172D}" srcOrd="18" destOrd="0" presId="urn:microsoft.com/office/officeart/2008/layout/BendingPictureSemiTransparentText"/>
    <dgm:cxn modelId="{8887642C-40EB-40A8-A221-DCAE3758594C}" type="presParOf" srcId="{3F8FEBDC-19DD-4803-BE2B-A1E8CEC8172D}" destId="{82D3BE7F-90F2-4974-BCB4-E67CCB692DBA}" srcOrd="0" destOrd="0" presId="urn:microsoft.com/office/officeart/2008/layout/BendingPictureSemiTransparentText"/>
    <dgm:cxn modelId="{B1DD0D52-9071-460B-8352-58BC86FB9167}" type="presParOf" srcId="{3F8FEBDC-19DD-4803-BE2B-A1E8CEC8172D}" destId="{6CB3F6DC-5299-4FC3-803B-FB1884B7E851}" srcOrd="1" destOrd="0" presId="urn:microsoft.com/office/officeart/2008/layout/BendingPictureSemiTransparentText"/>
    <dgm:cxn modelId="{E94872E5-7E16-4965-96B7-377CCADD0CC7}" type="presParOf" srcId="{6D8F7622-DA43-447C-9AD1-5F995B6CC9E6}" destId="{32A43ECA-865A-4C6A-8DA9-1F6178D72087}" srcOrd="19" destOrd="0" presId="urn:microsoft.com/office/officeart/2008/layout/BendingPictureSemiTransparentText"/>
    <dgm:cxn modelId="{37A60868-4402-4DB2-A706-77CCBBD764BB}" type="presParOf" srcId="{6D8F7622-DA43-447C-9AD1-5F995B6CC9E6}" destId="{3463F4D8-22B7-44B1-B0C8-FE361CA4C338}" srcOrd="20" destOrd="0" presId="urn:microsoft.com/office/officeart/2008/layout/BendingPictureSemiTransparentText"/>
    <dgm:cxn modelId="{4BEDD138-A379-4E73-AABC-B39EC85F6DC1}" type="presParOf" srcId="{3463F4D8-22B7-44B1-B0C8-FE361CA4C338}" destId="{70C97097-8A1B-42E5-9567-04856D949A94}" srcOrd="0" destOrd="0" presId="urn:microsoft.com/office/officeart/2008/layout/BendingPictureSemiTransparentText"/>
    <dgm:cxn modelId="{21938831-D6D4-4AF6-BC92-CD4FC2435A84}" type="presParOf" srcId="{3463F4D8-22B7-44B1-B0C8-FE361CA4C338}" destId="{CCD96370-69A2-4491-B227-2E30AC4BD1FF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0A441-E518-4F2F-BA58-352A8F4FFCDE}">
      <dsp:nvSpPr>
        <dsp:cNvPr id="0" name=""/>
        <dsp:cNvSpPr/>
      </dsp:nvSpPr>
      <dsp:spPr>
        <a:xfrm>
          <a:off x="126441" y="777510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2D22B-8A34-48FC-9BB5-C4AF9C8199EF}">
      <dsp:nvSpPr>
        <dsp:cNvPr id="0" name=""/>
        <dsp:cNvSpPr/>
      </dsp:nvSpPr>
      <dsp:spPr>
        <a:xfrm>
          <a:off x="3195" y="1817457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Aaron Kruse</a:t>
          </a:r>
        </a:p>
      </dsp:txBody>
      <dsp:txXfrm>
        <a:off x="3195" y="1817457"/>
        <a:ext cx="1733295" cy="356553"/>
      </dsp:txXfrm>
    </dsp:sp>
    <dsp:sp modelId="{CE6F4A6C-22DB-4CF2-B0CB-4B973B4059CB}">
      <dsp:nvSpPr>
        <dsp:cNvPr id="0" name=""/>
        <dsp:cNvSpPr/>
      </dsp:nvSpPr>
      <dsp:spPr>
        <a:xfrm>
          <a:off x="2036527" y="777510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EB680-D602-41DB-985E-40E65EF289D2}">
      <dsp:nvSpPr>
        <dsp:cNvPr id="0" name=""/>
        <dsp:cNvSpPr/>
      </dsp:nvSpPr>
      <dsp:spPr>
        <a:xfrm>
          <a:off x="1913281" y="1817457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Elizabeth Jenkins</a:t>
          </a:r>
        </a:p>
      </dsp:txBody>
      <dsp:txXfrm>
        <a:off x="1913281" y="1817457"/>
        <a:ext cx="1733295" cy="356553"/>
      </dsp:txXfrm>
    </dsp:sp>
    <dsp:sp modelId="{85169BA5-7B49-48CF-96AA-9015DA66DB5E}">
      <dsp:nvSpPr>
        <dsp:cNvPr id="0" name=""/>
        <dsp:cNvSpPr/>
      </dsp:nvSpPr>
      <dsp:spPr>
        <a:xfrm>
          <a:off x="3946613" y="777510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FEA02-EDB0-4B9D-94BF-9730EB7C7D53}">
      <dsp:nvSpPr>
        <dsp:cNvPr id="0" name=""/>
        <dsp:cNvSpPr/>
      </dsp:nvSpPr>
      <dsp:spPr>
        <a:xfrm>
          <a:off x="3823368" y="1817457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Kimberly Wong</a:t>
          </a:r>
        </a:p>
      </dsp:txBody>
      <dsp:txXfrm>
        <a:off x="3823368" y="1817457"/>
        <a:ext cx="1733295" cy="356553"/>
      </dsp:txXfrm>
    </dsp:sp>
    <dsp:sp modelId="{BA9BCC35-8B5C-4F07-8857-9A97E7EF2B93}">
      <dsp:nvSpPr>
        <dsp:cNvPr id="0" name=""/>
        <dsp:cNvSpPr/>
      </dsp:nvSpPr>
      <dsp:spPr>
        <a:xfrm>
          <a:off x="5856700" y="777510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55D1B-FF21-4254-A4FF-9356D8019E7A}">
      <dsp:nvSpPr>
        <dsp:cNvPr id="0" name=""/>
        <dsp:cNvSpPr/>
      </dsp:nvSpPr>
      <dsp:spPr>
        <a:xfrm>
          <a:off x="5733454" y="1817457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Patrick Cranley</a:t>
          </a:r>
        </a:p>
      </dsp:txBody>
      <dsp:txXfrm>
        <a:off x="5733454" y="1817457"/>
        <a:ext cx="1733295" cy="356553"/>
      </dsp:txXfrm>
    </dsp:sp>
    <dsp:sp modelId="{4D4D7086-3FC7-4274-8E4C-19BB655ABF44}">
      <dsp:nvSpPr>
        <dsp:cNvPr id="0" name=""/>
        <dsp:cNvSpPr/>
      </dsp:nvSpPr>
      <dsp:spPr>
        <a:xfrm>
          <a:off x="126441" y="2436479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9A305-94E2-4876-A087-8A83604F10E5}">
      <dsp:nvSpPr>
        <dsp:cNvPr id="0" name=""/>
        <dsp:cNvSpPr/>
      </dsp:nvSpPr>
      <dsp:spPr>
        <a:xfrm>
          <a:off x="3195" y="3476426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Alexander Lee</a:t>
          </a:r>
        </a:p>
      </dsp:txBody>
      <dsp:txXfrm>
        <a:off x="3195" y="3476426"/>
        <a:ext cx="1733295" cy="356553"/>
      </dsp:txXfrm>
    </dsp:sp>
    <dsp:sp modelId="{BC8B7E8F-E012-4BB0-86B7-5A56E4A71823}">
      <dsp:nvSpPr>
        <dsp:cNvPr id="0" name=""/>
        <dsp:cNvSpPr/>
      </dsp:nvSpPr>
      <dsp:spPr>
        <a:xfrm>
          <a:off x="2036527" y="2436479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CF635-07C9-48F0-9CC4-671B53BBFE9B}">
      <dsp:nvSpPr>
        <dsp:cNvPr id="0" name=""/>
        <dsp:cNvSpPr/>
      </dsp:nvSpPr>
      <dsp:spPr>
        <a:xfrm>
          <a:off x="1913281" y="3476426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Elaine Chow</a:t>
          </a:r>
        </a:p>
      </dsp:txBody>
      <dsp:txXfrm>
        <a:off x="1913281" y="3476426"/>
        <a:ext cx="1733295" cy="356553"/>
      </dsp:txXfrm>
    </dsp:sp>
    <dsp:sp modelId="{A4A3B9F0-1F60-44C9-B0CA-6FC718787320}">
      <dsp:nvSpPr>
        <dsp:cNvPr id="0" name=""/>
        <dsp:cNvSpPr/>
      </dsp:nvSpPr>
      <dsp:spPr>
        <a:xfrm>
          <a:off x="3946613" y="2436479"/>
          <a:ext cx="1486803" cy="1485638"/>
        </a:xfrm>
        <a:prstGeom prst="rect">
          <a:avLst/>
        </a:prstGeom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AB3F2-457C-4867-B95E-B24F5B92FD61}">
      <dsp:nvSpPr>
        <dsp:cNvPr id="0" name=""/>
        <dsp:cNvSpPr/>
      </dsp:nvSpPr>
      <dsp:spPr>
        <a:xfrm>
          <a:off x="3823368" y="3476426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Justin Fischer</a:t>
          </a:r>
        </a:p>
      </dsp:txBody>
      <dsp:txXfrm>
        <a:off x="3823368" y="3476426"/>
        <a:ext cx="1733295" cy="356553"/>
      </dsp:txXfrm>
    </dsp:sp>
    <dsp:sp modelId="{70A2A3B3-FB27-4CFB-809E-794C656B641F}">
      <dsp:nvSpPr>
        <dsp:cNvPr id="0" name=""/>
        <dsp:cNvSpPr/>
      </dsp:nvSpPr>
      <dsp:spPr>
        <a:xfrm>
          <a:off x="5856700" y="2436479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E8969-B7B6-41E9-B46E-DDF1F49F51F4}">
      <dsp:nvSpPr>
        <dsp:cNvPr id="0" name=""/>
        <dsp:cNvSpPr/>
      </dsp:nvSpPr>
      <dsp:spPr>
        <a:xfrm>
          <a:off x="5733454" y="3476426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Faith Gary</a:t>
          </a:r>
        </a:p>
      </dsp:txBody>
      <dsp:txXfrm>
        <a:off x="5733454" y="3476426"/>
        <a:ext cx="1733295" cy="356553"/>
      </dsp:txXfrm>
    </dsp:sp>
    <dsp:sp modelId="{40EF9C19-BCA2-462F-BCE6-986FD6453711}">
      <dsp:nvSpPr>
        <dsp:cNvPr id="0" name=""/>
        <dsp:cNvSpPr/>
      </dsp:nvSpPr>
      <dsp:spPr>
        <a:xfrm>
          <a:off x="1081484" y="4095447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1C9DE-D514-4503-B778-D5A79AA2224D}">
      <dsp:nvSpPr>
        <dsp:cNvPr id="0" name=""/>
        <dsp:cNvSpPr/>
      </dsp:nvSpPr>
      <dsp:spPr>
        <a:xfrm>
          <a:off x="958238" y="5135394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Sarah </a:t>
          </a:r>
          <a:r>
            <a:rPr lang="en-US" sz="1400" kern="1200" dirty="0" err="1"/>
            <a:t>Kimmet</a:t>
          </a:r>
          <a:endParaRPr lang="en-US" sz="1400" kern="1200" dirty="0"/>
        </a:p>
      </dsp:txBody>
      <dsp:txXfrm>
        <a:off x="958238" y="5135394"/>
        <a:ext cx="1733295" cy="356553"/>
      </dsp:txXfrm>
    </dsp:sp>
    <dsp:sp modelId="{82D3BE7F-90F2-4974-BCB4-E67CCB692DBA}">
      <dsp:nvSpPr>
        <dsp:cNvPr id="0" name=""/>
        <dsp:cNvSpPr/>
      </dsp:nvSpPr>
      <dsp:spPr>
        <a:xfrm>
          <a:off x="2991570" y="4095447"/>
          <a:ext cx="1486803" cy="1485638"/>
        </a:xfrm>
        <a:prstGeom prst="rect">
          <a:avLst/>
        </a:prstGeom>
        <a:blipFill>
          <a:blip xmlns:r="http://schemas.openxmlformats.org/officeDocument/2006/relationships"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3F6DC-5299-4FC3-803B-FB1884B7E851}">
      <dsp:nvSpPr>
        <dsp:cNvPr id="0" name=""/>
        <dsp:cNvSpPr/>
      </dsp:nvSpPr>
      <dsp:spPr>
        <a:xfrm>
          <a:off x="2868324" y="5135394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Devika </a:t>
          </a:r>
          <a:r>
            <a:rPr lang="en-US" sz="1400" kern="1200" dirty="0" err="1"/>
            <a:t>Koppikar</a:t>
          </a:r>
          <a:endParaRPr lang="en-US" sz="1400" kern="1200" dirty="0"/>
        </a:p>
      </dsp:txBody>
      <dsp:txXfrm>
        <a:off x="2868324" y="5135394"/>
        <a:ext cx="1733295" cy="356553"/>
      </dsp:txXfrm>
    </dsp:sp>
    <dsp:sp modelId="{70C97097-8A1B-42E5-9567-04856D949A94}">
      <dsp:nvSpPr>
        <dsp:cNvPr id="0" name=""/>
        <dsp:cNvSpPr/>
      </dsp:nvSpPr>
      <dsp:spPr>
        <a:xfrm>
          <a:off x="4901656" y="4095447"/>
          <a:ext cx="1486803" cy="1485638"/>
        </a:xfrm>
        <a:prstGeom prst="rect">
          <a:avLst/>
        </a:prstGeom>
        <a:blipFill rotWithShape="1">
          <a:blip xmlns:r="http://schemas.openxmlformats.org/officeDocument/2006/relationships"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96370-69A2-4491-B227-2E30AC4BD1FF}">
      <dsp:nvSpPr>
        <dsp:cNvPr id="0" name=""/>
        <dsp:cNvSpPr/>
      </dsp:nvSpPr>
      <dsp:spPr>
        <a:xfrm>
          <a:off x="4778411" y="5135394"/>
          <a:ext cx="1733295" cy="3565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Eileen Walsh</a:t>
          </a:r>
        </a:p>
      </dsp:txBody>
      <dsp:txXfrm>
        <a:off x="4778411" y="5135394"/>
        <a:ext cx="1733295" cy="356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320E-013C-A74E-9935-539E483EE534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071C0-130F-9A43-B610-C3789C3066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071C0-130F-9A43-B610-C3789C30667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377" y="188590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377" y="454290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60" y="1299339"/>
            <a:ext cx="951807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60" y="2624902"/>
            <a:ext cx="10871662" cy="39932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54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96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87" y="962438"/>
            <a:ext cx="951807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187" y="2288001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7493" y="2288001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2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4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102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34200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11028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934200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50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01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52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67" y="122134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667" y="17515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267" y="282154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687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875" y="122071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2275" y="175094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875" y="282091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06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215" y="1264833"/>
            <a:ext cx="9518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38" y="2590396"/>
            <a:ext cx="10871662" cy="3993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2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377" y="1082342"/>
            <a:ext cx="9144000" cy="2387600"/>
          </a:xfrm>
        </p:spPr>
        <p:txBody>
          <a:bodyPr/>
          <a:lstStyle/>
          <a:p>
            <a:r>
              <a:rPr lang="en-US" dirty="0"/>
              <a:t>Leadership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377" y="3733179"/>
            <a:ext cx="9144000" cy="1655762"/>
          </a:xfrm>
        </p:spPr>
        <p:txBody>
          <a:bodyPr/>
          <a:lstStyle/>
          <a:p>
            <a:r>
              <a:rPr lang="en-US" dirty="0"/>
              <a:t>28 July 2019</a:t>
            </a:r>
          </a:p>
        </p:txBody>
      </p:sp>
    </p:spTree>
    <p:extLst>
      <p:ext uri="{BB962C8B-B14F-4D97-AF65-F5344CB8AC3E}">
        <p14:creationId xmlns:p14="http://schemas.microsoft.com/office/powerpoint/2010/main" val="290890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097527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32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FCD0-51F4-4174-9142-7C9A93B1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A01F-6C77-4435-A68E-34670086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Updates:</a:t>
            </a:r>
          </a:p>
          <a:p>
            <a:pPr lvl="1"/>
            <a:r>
              <a:rPr lang="en-US" dirty="0"/>
              <a:t>Need to test donor info form</a:t>
            </a:r>
          </a:p>
          <a:p>
            <a:pPr lvl="1"/>
            <a:r>
              <a:rPr lang="en-US" dirty="0"/>
              <a:t>Need to test WeChat account (Chairs + Treasurer action)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49F96C-F57E-4014-86DA-E81D4D281DDE}"/>
              </a:ext>
            </a:extLst>
          </p:cNvPr>
          <p:cNvSpPr/>
          <p:nvPr/>
        </p:nvSpPr>
        <p:spPr>
          <a:xfrm>
            <a:off x="8114087" y="1460885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46441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830167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96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DF7A-F465-4F7A-A4FE-0F568981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897F-5A22-4781-95E8-98C86AE5C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on:</a:t>
            </a:r>
          </a:p>
          <a:p>
            <a:pPr lvl="1"/>
            <a:r>
              <a:rPr lang="en-US" dirty="0"/>
              <a:t>Chapters</a:t>
            </a:r>
          </a:p>
          <a:p>
            <a:pPr lvl="1"/>
            <a:endParaRPr lang="en-US" dirty="0"/>
          </a:p>
          <a:p>
            <a:r>
              <a:rPr lang="en-US" dirty="0"/>
              <a:t>Blockers: </a:t>
            </a:r>
          </a:p>
          <a:p>
            <a:pPr lvl="1"/>
            <a:r>
              <a:rPr lang="en-US" dirty="0"/>
              <a:t>Leadership Retreat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FD490E-C140-458E-A97D-2519AE1771D4}"/>
              </a:ext>
            </a:extLst>
          </p:cNvPr>
          <p:cNvSpPr/>
          <p:nvPr/>
        </p:nvSpPr>
        <p:spPr>
          <a:xfrm>
            <a:off x="8333542" y="2362462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90539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311417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109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FCD0-51F4-4174-9142-7C9A93B1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Caucus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A01F-6C77-4435-A68E-34670086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Updates:</a:t>
            </a:r>
          </a:p>
          <a:p>
            <a:pPr lvl="1"/>
            <a:r>
              <a:rPr lang="en-US" dirty="0"/>
              <a:t>Women’s Caucus leadership structure</a:t>
            </a:r>
          </a:p>
          <a:p>
            <a:pPr lvl="1"/>
            <a:r>
              <a:rPr lang="en-US" dirty="0"/>
              <a:t>Progressive Caucus resolution </a:t>
            </a:r>
          </a:p>
          <a:p>
            <a:endParaRPr lang="en-US" dirty="0"/>
          </a:p>
          <a:p>
            <a:r>
              <a:rPr lang="en-US" dirty="0"/>
              <a:t>Working on:</a:t>
            </a:r>
          </a:p>
          <a:p>
            <a:pPr lvl="1"/>
            <a:r>
              <a:rPr lang="en-US" dirty="0"/>
              <a:t>Progressive Caucus resolution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8A04CB-901B-7846-91F0-0DD04D1F0D01}"/>
              </a:ext>
            </a:extLst>
          </p:cNvPr>
          <p:cNvSpPr/>
          <p:nvPr/>
        </p:nvSpPr>
        <p:spPr>
          <a:xfrm>
            <a:off x="10005019" y="2624902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59077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458814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822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Shanghai Leadership Retreat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suggestions</a:t>
            </a:r>
          </a:p>
          <a:p>
            <a:pPr lvl="1"/>
            <a:r>
              <a:rPr lang="en-US" dirty="0"/>
              <a:t>Bylaws</a:t>
            </a:r>
          </a:p>
          <a:p>
            <a:pPr lvl="1"/>
            <a:r>
              <a:rPr lang="en-US" dirty="0"/>
              <a:t>Caucus buildout</a:t>
            </a:r>
          </a:p>
          <a:p>
            <a:pPr lvl="1"/>
            <a:r>
              <a:rPr lang="en-US" dirty="0"/>
              <a:t>Plan through 2020</a:t>
            </a:r>
          </a:p>
          <a:p>
            <a:endParaRPr lang="en-US" dirty="0"/>
          </a:p>
          <a:p>
            <a:r>
              <a:rPr lang="en-US" dirty="0"/>
              <a:t>Team building dinner</a:t>
            </a:r>
          </a:p>
          <a:p>
            <a:endParaRPr lang="en-US" dirty="0"/>
          </a:p>
          <a:p>
            <a:r>
              <a:rPr lang="en-US" dirty="0"/>
              <a:t>Drinks with SH volunteers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40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964140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6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Floor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2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9DDD-DB04-4733-8C65-7C3B6A96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71FDB1-968E-4C86-881D-4FD67C387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873663"/>
              </p:ext>
            </p:extLst>
          </p:nvPr>
        </p:nvGraphicFramePr>
        <p:xfrm>
          <a:off x="4332849" y="196948"/>
          <a:ext cx="7469945" cy="635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443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&amp; Goodbye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meeting (August 24)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686314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5 minutes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Welcome &amp;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Attendance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13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June meeting minutes have been sent via WeChat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F6504-FD15-4577-B4FD-906F43D6A8DE}"/>
              </a:ext>
            </a:extLst>
          </p:cNvPr>
          <p:cNvSpPr/>
          <p:nvPr/>
        </p:nvSpPr>
        <p:spPr>
          <a:xfrm>
            <a:off x="9485686" y="2362462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97079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348935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39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the Chairs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Resolutions Meeting update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“Scorecard” feedback</a:t>
            </a:r>
          </a:p>
          <a:p>
            <a:endParaRPr lang="en-US" dirty="0"/>
          </a:p>
          <a:p>
            <a:r>
              <a:rPr lang="en-US" dirty="0"/>
              <a:t>July 4 events + emails</a:t>
            </a:r>
          </a:p>
          <a:p>
            <a:endParaRPr lang="en-US" dirty="0"/>
          </a:p>
          <a:p>
            <a:r>
              <a:rPr lang="en-US" dirty="0"/>
              <a:t>“Pledge to reg”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48CDF-DEF2-42A3-9651-63BE4D2D005F}"/>
              </a:ext>
            </a:extLst>
          </p:cNvPr>
          <p:cNvSpPr/>
          <p:nvPr/>
        </p:nvSpPr>
        <p:spPr>
          <a:xfrm>
            <a:off x="7181398" y="2362462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125D45-B530-4F91-BB62-7560C6876562}"/>
              </a:ext>
            </a:extLst>
          </p:cNvPr>
          <p:cNvSpPr/>
          <p:nvPr/>
        </p:nvSpPr>
        <p:spPr>
          <a:xfrm>
            <a:off x="8900470" y="2362462"/>
            <a:ext cx="1486803" cy="1485638"/>
          </a:xfrm>
          <a:prstGeom prst="rect">
            <a:avLst/>
          </a:prstGeom>
          <a:blipFill rotWithShape="1">
            <a:blip r:embed="rId3"/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796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D2DB-6467-0C4F-8C63-3DDBB0F4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C36A-5098-E14C-8A10-F3AA02C70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Second Primary Debate (August 1st and 2nd)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Book Club (Saturday, August 31): </a:t>
            </a:r>
          </a:p>
          <a:p>
            <a:pPr lvl="1"/>
            <a:r>
              <a:rPr lang="en-US" dirty="0"/>
              <a:t> "Looking Like the Enemy" by Mary Matsuda Gruenewald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September "Knock Down the House" Documentary Screening (Sept 21)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Barbecue/ Potluck October ?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DA Thanksgiving Dinner?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December Holiday Cocktail Party</a:t>
            </a:r>
          </a:p>
        </p:txBody>
      </p:sp>
    </p:spTree>
    <p:extLst>
      <p:ext uri="{BB962C8B-B14F-4D97-AF65-F5344CB8AC3E}">
        <p14:creationId xmlns:p14="http://schemas.microsoft.com/office/powerpoint/2010/main" val="110589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94662"/>
              </p:ext>
            </p:extLst>
          </p:nvPr>
        </p:nvGraphicFramePr>
        <p:xfrm>
          <a:off x="660400" y="2383394"/>
          <a:ext cx="10871200" cy="447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752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5 minutes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Welcome &amp;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Attendance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Elizabeth, Chairs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Update from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Aaron and Elizabeth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231319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8:25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Comms &amp; IT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Elaine, Comms &amp; IT 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Treasury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Patrick, Treasurer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436744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Alex, Legal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Caucus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052923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Shanghai Retreat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5526"/>
                  </a:ext>
                </a:extLst>
              </a:tr>
              <a:tr h="484354">
                <a:tc>
                  <a:txBody>
                    <a:bodyPr/>
                    <a:lstStyle/>
                    <a:p>
                      <a:r>
                        <a:rPr lang="en-US" dirty="0"/>
                        <a:t>8:50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floor &amp; Wrap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Aaron, Chair presides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9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34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0FEA-7DCA-4316-9249-45F66C5D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Comms &amp; IT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CF2D3-0CFC-46E8-9921-461046E06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Updates:</a:t>
            </a:r>
          </a:p>
          <a:p>
            <a:pPr lvl="1"/>
            <a:r>
              <a:rPr lang="en-US" dirty="0"/>
              <a:t>Newsletter (second edition sent)</a:t>
            </a:r>
          </a:p>
          <a:p>
            <a:pPr lvl="1"/>
            <a:r>
              <a:rPr lang="en-US" dirty="0"/>
              <a:t>Interviews of volunteer + Board member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4B843C-ABBA-41A9-B2BB-7BB2DDF3D8CF}"/>
              </a:ext>
            </a:extLst>
          </p:cNvPr>
          <p:cNvSpPr/>
          <p:nvPr/>
        </p:nvSpPr>
        <p:spPr>
          <a:xfrm>
            <a:off x="8059222" y="2362462"/>
            <a:ext cx="1486803" cy="1485638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1661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 China _ SWOT Analysis" id="{87FBB5D2-98D9-49CE-883E-DE6A41E13E24}" vid="{AEE95030-6174-425D-BE18-72086F95A8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 China _ PPT Template</Template>
  <TotalTime>5551</TotalTime>
  <Words>785</Words>
  <Application>Microsoft Macintosh PowerPoint</Application>
  <PresentationFormat>Widescreen</PresentationFormat>
  <Paragraphs>366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Office Theme</vt:lpstr>
      <vt:lpstr>Leadership Meeting</vt:lpstr>
      <vt:lpstr>Attendance</vt:lpstr>
      <vt:lpstr>Agenda</vt:lpstr>
      <vt:lpstr>Meeting Minutes</vt:lpstr>
      <vt:lpstr>Agenda</vt:lpstr>
      <vt:lpstr>Update from the Chairs</vt:lpstr>
      <vt:lpstr>Upcoming Events</vt:lpstr>
      <vt:lpstr>Agenda</vt:lpstr>
      <vt:lpstr>Comms &amp; IT Updates</vt:lpstr>
      <vt:lpstr>Agenda</vt:lpstr>
      <vt:lpstr>Treasury Updates</vt:lpstr>
      <vt:lpstr>Agenda</vt:lpstr>
      <vt:lpstr>Legal Updates</vt:lpstr>
      <vt:lpstr>Agenda</vt:lpstr>
      <vt:lpstr>Caucus Updates</vt:lpstr>
      <vt:lpstr>Agenda</vt:lpstr>
      <vt:lpstr>Shanghai Leadership Retreat</vt:lpstr>
      <vt:lpstr>Agenda</vt:lpstr>
      <vt:lpstr>Open Floor</vt:lpstr>
      <vt:lpstr>Wrap Up &amp; Goodbye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Meeting</dc:title>
  <dc:creator>Aaron</dc:creator>
  <cp:lastModifiedBy>Aaron Kruse</cp:lastModifiedBy>
  <cp:revision>93</cp:revision>
  <dcterms:created xsi:type="dcterms:W3CDTF">2017-06-23T14:54:02Z</dcterms:created>
  <dcterms:modified xsi:type="dcterms:W3CDTF">2019-07-28T12:10:08Z</dcterms:modified>
</cp:coreProperties>
</file>