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1"/>
    <p:sldMasterId id="2147484327" r:id="rId2"/>
    <p:sldMasterId id="2147484778" r:id="rId3"/>
    <p:sldMasterId id="2147484780" r:id="rId4"/>
  </p:sldMasterIdLst>
  <p:notesMasterIdLst>
    <p:notesMasterId r:id="rId37"/>
  </p:notesMasterIdLst>
  <p:sldIdLst>
    <p:sldId id="557" r:id="rId5"/>
    <p:sldId id="547" r:id="rId6"/>
    <p:sldId id="558" r:id="rId7"/>
    <p:sldId id="559" r:id="rId8"/>
    <p:sldId id="561" r:id="rId9"/>
    <p:sldId id="562" r:id="rId10"/>
    <p:sldId id="560" r:id="rId11"/>
    <p:sldId id="567" r:id="rId12"/>
    <p:sldId id="565" r:id="rId13"/>
    <p:sldId id="568" r:id="rId14"/>
    <p:sldId id="550" r:id="rId15"/>
    <p:sldId id="556" r:id="rId16"/>
    <p:sldId id="563" r:id="rId17"/>
    <p:sldId id="569" r:id="rId18"/>
    <p:sldId id="305" r:id="rId19"/>
    <p:sldId id="551" r:id="rId20"/>
    <p:sldId id="571" r:id="rId21"/>
    <p:sldId id="572" r:id="rId22"/>
    <p:sldId id="574" r:id="rId23"/>
    <p:sldId id="573" r:id="rId24"/>
    <p:sldId id="575" r:id="rId25"/>
    <p:sldId id="570" r:id="rId26"/>
    <p:sldId id="546" r:id="rId27"/>
    <p:sldId id="576" r:id="rId28"/>
    <p:sldId id="566" r:id="rId29"/>
    <p:sldId id="552" r:id="rId30"/>
    <p:sldId id="553" r:id="rId31"/>
    <p:sldId id="564" r:id="rId32"/>
    <p:sldId id="554" r:id="rId33"/>
    <p:sldId id="555" r:id="rId34"/>
    <p:sldId id="257" r:id="rId35"/>
    <p:sldId id="267" r:id="rId36"/>
  </p:sldIdLst>
  <p:sldSz cx="9906000" cy="6858000" type="A4"/>
  <p:notesSz cx="6858000" cy="99456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603"/>
  </p:normalViewPr>
  <p:slideViewPr>
    <p:cSldViewPr snapToGrid="0">
      <p:cViewPr varScale="1">
        <p:scale>
          <a:sx n="80" d="100"/>
          <a:sy n="80" d="100"/>
        </p:scale>
        <p:origin x="236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6EA7C9-BBF8-8547-8BB8-E8C207D819D4}"/>
              </a:ext>
            </a:extLst>
          </p:cNvPr>
          <p:cNvSpPr>
            <a:spLocks noGrp="1"/>
          </p:cNvSpPr>
          <p:nvPr>
            <p:ph type="hdr" sz="quarter"/>
          </p:nvPr>
        </p:nvSpPr>
        <p:spPr>
          <a:xfrm>
            <a:off x="0" y="0"/>
            <a:ext cx="29718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AU"/>
          </a:p>
        </p:txBody>
      </p:sp>
      <p:sp>
        <p:nvSpPr>
          <p:cNvPr id="3" name="Date Placeholder 2">
            <a:extLst>
              <a:ext uri="{FF2B5EF4-FFF2-40B4-BE49-F238E27FC236}">
                <a16:creationId xmlns:a16="http://schemas.microsoft.com/office/drawing/2014/main" id="{86669856-B7FF-5B45-B4A8-7E6676D4B65B}"/>
              </a:ext>
            </a:extLst>
          </p:cNvPr>
          <p:cNvSpPr>
            <a:spLocks noGrp="1"/>
          </p:cNvSpPr>
          <p:nvPr>
            <p:ph type="dt"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D30019F3-29AF-0C45-8FC2-9AEEAFCE16BD}" type="datetimeFigureOut">
              <a:rPr lang="en-AU" altLang="en-US"/>
              <a:pPr/>
              <a:t>15/1/23</a:t>
            </a:fld>
            <a:endParaRPr lang="en-AU" altLang="en-US"/>
          </a:p>
        </p:txBody>
      </p:sp>
      <p:sp>
        <p:nvSpPr>
          <p:cNvPr id="4" name="Slide Image Placeholder 3">
            <a:extLst>
              <a:ext uri="{FF2B5EF4-FFF2-40B4-BE49-F238E27FC236}">
                <a16:creationId xmlns:a16="http://schemas.microsoft.com/office/drawing/2014/main" id="{83913470-9BAE-4C4B-9C7D-5C5F0D1CBD3B}"/>
              </a:ext>
            </a:extLst>
          </p:cNvPr>
          <p:cNvSpPr>
            <a:spLocks noGrp="1" noRot="1" noChangeAspect="1"/>
          </p:cNvSpPr>
          <p:nvPr>
            <p:ph type="sldImg" idx="2"/>
          </p:nvPr>
        </p:nvSpPr>
        <p:spPr>
          <a:xfrm>
            <a:off x="736600" y="746125"/>
            <a:ext cx="5384800" cy="372903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C771B596-1E3C-E64A-B8D4-156F0FE39DBF}"/>
              </a:ext>
            </a:extLst>
          </p:cNvPr>
          <p:cNvSpPr>
            <a:spLocks noGrp="1"/>
          </p:cNvSpPr>
          <p:nvPr>
            <p:ph type="body" sz="quarter" idx="3"/>
          </p:nvPr>
        </p:nvSpPr>
        <p:spPr>
          <a:xfrm>
            <a:off x="685800" y="4724400"/>
            <a:ext cx="5486400" cy="44751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7C495B04-2BDE-E54F-8F2E-FB00A9C9049C}"/>
              </a:ext>
            </a:extLst>
          </p:cNvPr>
          <p:cNvSpPr>
            <a:spLocks noGrp="1"/>
          </p:cNvSpPr>
          <p:nvPr>
            <p:ph type="ftr" sz="quarter" idx="4"/>
          </p:nvPr>
        </p:nvSpPr>
        <p:spPr>
          <a:xfrm>
            <a:off x="0" y="9447213"/>
            <a:ext cx="29718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AU"/>
          </a:p>
        </p:txBody>
      </p:sp>
      <p:sp>
        <p:nvSpPr>
          <p:cNvPr id="7" name="Slide Number Placeholder 6">
            <a:extLst>
              <a:ext uri="{FF2B5EF4-FFF2-40B4-BE49-F238E27FC236}">
                <a16:creationId xmlns:a16="http://schemas.microsoft.com/office/drawing/2014/main" id="{4DB87A12-2ED9-534F-86EE-EFC7CD53A351}"/>
              </a:ext>
            </a:extLst>
          </p:cNvPr>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46AC5113-A42A-7643-BE6B-F445DECA80E1}"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People are lost about our tax issues, DA is a brand name people trust</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a:t>
            </a:fld>
            <a:endParaRPr lang="en-AU" altLang="en-US" sz="1200"/>
          </a:p>
        </p:txBody>
      </p:sp>
    </p:spTree>
    <p:extLst>
      <p:ext uri="{BB962C8B-B14F-4D97-AF65-F5344CB8AC3E}">
        <p14:creationId xmlns:p14="http://schemas.microsoft.com/office/powerpoint/2010/main" val="25343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10</a:t>
            </a:fld>
            <a:endParaRPr lang="en-AU" altLang="en-US" sz="1200"/>
          </a:p>
        </p:txBody>
      </p:sp>
    </p:spTree>
    <p:extLst>
      <p:ext uri="{BB962C8B-B14F-4D97-AF65-F5344CB8AC3E}">
        <p14:creationId xmlns:p14="http://schemas.microsoft.com/office/powerpoint/2010/main" val="237079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ＭＳ Ｐゴシック" charset="0"/>
                <a:cs typeface="ＭＳ Ｐゴシック" charset="0"/>
              </a:rPr>
              <a:t>I started by asking a handful that I had been in touch with earlier in the year. There are a number of accountants and investors that come to the DAUK events/tax events regularly so they were easy to ask. Some people dropped out that I had to fill spots for last minute. Some emailed me directly and asked if they could participate when word spread about the event. For the spots that I was missing, I asked the speakers that had already agreed to speak if they had any recommendations and I filled the rest of the speaking slots from there. I had a phone call with each one beforehand to get a feel for how they spoke and to try to gauge if they would do a good job on the panels (just because they are a good accountant, doesn't mean they're a good speaker, unfortunately. The same </a:t>
            </a:r>
            <a:r>
              <a:rPr lang="en-US" sz="1200" b="0" i="0" kern="1200" dirty="0" err="1">
                <a:solidFill>
                  <a:schemeClr val="tx1"/>
                </a:solidFill>
                <a:effectLst/>
                <a:latin typeface="+mn-lt"/>
                <a:ea typeface="ＭＳ Ｐゴシック" charset="0"/>
                <a:cs typeface="ＭＳ Ｐゴシック" charset="0"/>
              </a:rPr>
              <a:t>viceversa</a:t>
            </a:r>
            <a:r>
              <a:rPr lang="en-US" sz="1200" b="0" i="0" kern="1200" dirty="0">
                <a:solidFill>
                  <a:schemeClr val="tx1"/>
                </a:solidFill>
                <a:effectLst/>
                <a:latin typeface="+mn-lt"/>
                <a:ea typeface="ＭＳ Ｐゴシック" charset="0"/>
                <a:cs typeface="ＭＳ Ｐゴシック" charset="0"/>
              </a:rPr>
              <a:t>.). I asked speakers I didn't know if they had participated in speaking engagements previously and if they have a video if they could send to me so I could view it to get a feel for their speaking style. Most of the financial advisors run their own events regularly so they knew how these things go. They all did it for free, I explained as a political organization we can't accept money from non-US companies which were good for them to have access to a room full of their target audience for free. Some of the speakers viewed speaking at the event as their community service for the year. Others were more </a:t>
            </a:r>
            <a:r>
              <a:rPr lang="en-US" sz="1200" b="0" i="0" kern="1200" dirty="0" err="1">
                <a:solidFill>
                  <a:schemeClr val="tx1"/>
                </a:solidFill>
                <a:effectLst/>
                <a:latin typeface="+mn-lt"/>
                <a:ea typeface="ＭＳ Ｐゴシック" charset="0"/>
                <a:cs typeface="ＭＳ Ｐゴシック" charset="0"/>
              </a:rPr>
              <a:t>salesly</a:t>
            </a:r>
            <a:r>
              <a:rPr lang="en-US" sz="1200" b="0" i="0" kern="1200" dirty="0">
                <a:solidFill>
                  <a:schemeClr val="tx1"/>
                </a:solidFill>
                <a:effectLst/>
                <a:latin typeface="+mn-lt"/>
                <a:ea typeface="ＭＳ Ｐゴシック" charset="0"/>
                <a:cs typeface="ＭＳ Ｐゴシック" charset="0"/>
              </a:rPr>
              <a:t> and were trying to get clients.</a:t>
            </a:r>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11</a:t>
            </a:fld>
            <a:endParaRPr lang="en-AU" altLang="en-US" sz="1200"/>
          </a:p>
        </p:txBody>
      </p:sp>
    </p:spTree>
    <p:extLst>
      <p:ext uri="{BB962C8B-B14F-4D97-AF65-F5344CB8AC3E}">
        <p14:creationId xmlns:p14="http://schemas.microsoft.com/office/powerpoint/2010/main" val="337158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ＭＳ Ｐゴシック" charset="0"/>
                <a:cs typeface="ＭＳ Ｐゴシック" charset="0"/>
              </a:rPr>
              <a:t>I started by asking a handful that I had been in touch with earlier in the year. There are a number of accountants and investors that come to the DAUK events/tax events regularly so they were easy to ask. Some people dropped out that I had to fill spots for last minute. Some emailed me directly and asked if they could participate when word spread about the event. For the spots that I was missing, I asked the speakers that had already agreed to speak if they had any recommendations and I filled the rest of the speaking slots from there. I had a phone call with each one beforehand to get a feel for how they spoke and to try to gauge if they would do a good job on the panels (just because they are a good accountant, doesn't mean they're a good speaker, unfortunately. The same </a:t>
            </a:r>
            <a:r>
              <a:rPr lang="en-US" sz="1200" b="0" i="0" kern="1200" dirty="0" err="1">
                <a:solidFill>
                  <a:schemeClr val="tx1"/>
                </a:solidFill>
                <a:effectLst/>
                <a:latin typeface="+mn-lt"/>
                <a:ea typeface="ＭＳ Ｐゴシック" charset="0"/>
                <a:cs typeface="ＭＳ Ｐゴシック" charset="0"/>
              </a:rPr>
              <a:t>viceversa</a:t>
            </a:r>
            <a:r>
              <a:rPr lang="en-US" sz="1200" b="0" i="0" kern="1200" dirty="0">
                <a:solidFill>
                  <a:schemeClr val="tx1"/>
                </a:solidFill>
                <a:effectLst/>
                <a:latin typeface="+mn-lt"/>
                <a:ea typeface="ＭＳ Ｐゴシック" charset="0"/>
                <a:cs typeface="ＭＳ Ｐゴシック" charset="0"/>
              </a:rPr>
              <a:t>.). I asked speakers I didn't know if they had participated in speaking engagements previously and if they have a video if they could send to me so I could view it to get a feel for their speaking style. Most of the financial advisors run their own events regularly so they knew how these things go. They all did it for free, I explained as a political organization we can't accept money from non-US companies which were good for them to have access to a room full of their target audience for free. Some of the speakers viewed speaking at the event as their community service for the year. Others were more </a:t>
            </a:r>
            <a:r>
              <a:rPr lang="en-US" sz="1200" b="0" i="0" kern="1200" dirty="0" err="1">
                <a:solidFill>
                  <a:schemeClr val="tx1"/>
                </a:solidFill>
                <a:effectLst/>
                <a:latin typeface="+mn-lt"/>
                <a:ea typeface="ＭＳ Ｐゴシック" charset="0"/>
                <a:cs typeface="ＭＳ Ｐゴシック" charset="0"/>
              </a:rPr>
              <a:t>salesly</a:t>
            </a:r>
            <a:r>
              <a:rPr lang="en-US" sz="1200" b="0" i="0" kern="1200" dirty="0">
                <a:solidFill>
                  <a:schemeClr val="tx1"/>
                </a:solidFill>
                <a:effectLst/>
                <a:latin typeface="+mn-lt"/>
                <a:ea typeface="ＭＳ Ｐゴシック" charset="0"/>
                <a:cs typeface="ＭＳ Ｐゴシック" charset="0"/>
              </a:rPr>
              <a:t> and were trying to get clients.</a:t>
            </a:r>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12</a:t>
            </a:fld>
            <a:endParaRPr lang="en-AU" altLang="en-US" sz="1200"/>
          </a:p>
        </p:txBody>
      </p:sp>
    </p:spTree>
    <p:extLst>
      <p:ext uri="{BB962C8B-B14F-4D97-AF65-F5344CB8AC3E}">
        <p14:creationId xmlns:p14="http://schemas.microsoft.com/office/powerpoint/2010/main" val="298558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13</a:t>
            </a:fld>
            <a:endParaRPr lang="en-AU" altLang="en-US" sz="1200"/>
          </a:p>
        </p:txBody>
      </p:sp>
    </p:spTree>
    <p:extLst>
      <p:ext uri="{BB962C8B-B14F-4D97-AF65-F5344CB8AC3E}">
        <p14:creationId xmlns:p14="http://schemas.microsoft.com/office/powerpoint/2010/main" val="271593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People are lost about our tax issues, DA is a brand name people trust</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14</a:t>
            </a:fld>
            <a:endParaRPr lang="en-AU" altLang="en-US" sz="1200"/>
          </a:p>
        </p:txBody>
      </p:sp>
    </p:spTree>
    <p:extLst>
      <p:ext uri="{BB962C8B-B14F-4D97-AF65-F5344CB8AC3E}">
        <p14:creationId xmlns:p14="http://schemas.microsoft.com/office/powerpoint/2010/main" val="2147566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cover us legally that we are not providing advice, It should go on all your marketing material and to read it out loud at the beginning of the event itself. It’s important to re-iterate we are not accountants and we are a political party and we can’t give any recommendations or advice.</a:t>
            </a:r>
          </a:p>
          <a:p>
            <a:endParaRPr lang="en-US" dirty="0"/>
          </a:p>
          <a:p>
            <a:r>
              <a:rPr lang="en-US" dirty="0"/>
              <a:t>That said, if you do enough of these tax webinars, you could put up a list of “past speakers” – or point people to the ACA directory.</a:t>
            </a:r>
          </a:p>
        </p:txBody>
      </p:sp>
      <p:sp>
        <p:nvSpPr>
          <p:cNvPr id="4" name="Slide Number Placeholder 3"/>
          <p:cNvSpPr>
            <a:spLocks noGrp="1"/>
          </p:cNvSpPr>
          <p:nvPr>
            <p:ph type="sldNum" sz="quarter" idx="5"/>
          </p:nvPr>
        </p:nvSpPr>
        <p:spPr/>
        <p:txBody>
          <a:bodyPr/>
          <a:lstStyle/>
          <a:p>
            <a:fld id="{46AC5113-A42A-7643-BE6B-F445DECA80E1}" type="slidenum">
              <a:rPr lang="en-AU" altLang="en-US" smtClean="0"/>
              <a:pPr/>
              <a:t>15</a:t>
            </a:fld>
            <a:endParaRPr lang="en-AU" altLang="en-US"/>
          </a:p>
        </p:txBody>
      </p:sp>
    </p:spTree>
    <p:extLst>
      <p:ext uri="{BB962C8B-B14F-4D97-AF65-F5344CB8AC3E}">
        <p14:creationId xmlns:p14="http://schemas.microsoft.com/office/powerpoint/2010/main" val="228906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16</a:t>
            </a:fld>
            <a:endParaRPr lang="en-AU" altLang="en-US" sz="1200"/>
          </a:p>
        </p:txBody>
      </p:sp>
    </p:spTree>
    <p:extLst>
      <p:ext uri="{BB962C8B-B14F-4D97-AF65-F5344CB8AC3E}">
        <p14:creationId xmlns:p14="http://schemas.microsoft.com/office/powerpoint/2010/main" val="1622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17</a:t>
            </a:fld>
            <a:endParaRPr lang="en-AU" altLang="en-US" sz="1200"/>
          </a:p>
        </p:txBody>
      </p:sp>
    </p:spTree>
    <p:extLst>
      <p:ext uri="{BB962C8B-B14F-4D97-AF65-F5344CB8AC3E}">
        <p14:creationId xmlns:p14="http://schemas.microsoft.com/office/powerpoint/2010/main" val="66304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18</a:t>
            </a:fld>
            <a:endParaRPr lang="en-AU" altLang="en-US" sz="1200"/>
          </a:p>
        </p:txBody>
      </p:sp>
    </p:spTree>
    <p:extLst>
      <p:ext uri="{BB962C8B-B14F-4D97-AF65-F5344CB8AC3E}">
        <p14:creationId xmlns:p14="http://schemas.microsoft.com/office/powerpoint/2010/main" val="21074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19</a:t>
            </a:fld>
            <a:endParaRPr lang="en-AU" altLang="en-US" sz="1200"/>
          </a:p>
        </p:txBody>
      </p:sp>
    </p:spTree>
    <p:extLst>
      <p:ext uri="{BB962C8B-B14F-4D97-AF65-F5344CB8AC3E}">
        <p14:creationId xmlns:p14="http://schemas.microsoft.com/office/powerpoint/2010/main" val="180598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a:t>
            </a:fld>
            <a:endParaRPr lang="en-AU" altLang="en-US" sz="1200"/>
          </a:p>
        </p:txBody>
      </p:sp>
    </p:spTree>
    <p:extLst>
      <p:ext uri="{BB962C8B-B14F-4D97-AF65-F5344CB8AC3E}">
        <p14:creationId xmlns:p14="http://schemas.microsoft.com/office/powerpoint/2010/main" val="1557549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20</a:t>
            </a:fld>
            <a:endParaRPr lang="en-AU" altLang="en-US" sz="1200"/>
          </a:p>
        </p:txBody>
      </p:sp>
    </p:spTree>
    <p:extLst>
      <p:ext uri="{BB962C8B-B14F-4D97-AF65-F5344CB8AC3E}">
        <p14:creationId xmlns:p14="http://schemas.microsoft.com/office/powerpoint/2010/main" val="333467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21</a:t>
            </a:fld>
            <a:endParaRPr lang="en-AU" altLang="en-US" sz="1200"/>
          </a:p>
        </p:txBody>
      </p:sp>
    </p:spTree>
    <p:extLst>
      <p:ext uri="{BB962C8B-B14F-4D97-AF65-F5344CB8AC3E}">
        <p14:creationId xmlns:p14="http://schemas.microsoft.com/office/powerpoint/2010/main" val="244330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22</a:t>
            </a:fld>
            <a:endParaRPr lang="en-AU" altLang="en-US" sz="1200"/>
          </a:p>
        </p:txBody>
      </p:sp>
    </p:spTree>
    <p:extLst>
      <p:ext uri="{BB962C8B-B14F-4D97-AF65-F5344CB8AC3E}">
        <p14:creationId xmlns:p14="http://schemas.microsoft.com/office/powerpoint/2010/main" val="2430524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23</a:t>
            </a:fld>
            <a:endParaRPr lang="en-AU" altLang="en-US" sz="1200"/>
          </a:p>
        </p:txBody>
      </p:sp>
    </p:spTree>
    <p:extLst>
      <p:ext uri="{BB962C8B-B14F-4D97-AF65-F5344CB8AC3E}">
        <p14:creationId xmlns:p14="http://schemas.microsoft.com/office/powerpoint/2010/main" val="444143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24</a:t>
            </a:fld>
            <a:endParaRPr lang="en-AU" altLang="en-US" sz="1200"/>
          </a:p>
        </p:txBody>
      </p:sp>
    </p:spTree>
    <p:extLst>
      <p:ext uri="{BB962C8B-B14F-4D97-AF65-F5344CB8AC3E}">
        <p14:creationId xmlns:p14="http://schemas.microsoft.com/office/powerpoint/2010/main" val="358785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People are lost about our tax issues, DA is a brand name people trust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Get DA members to help us help them</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25</a:t>
            </a:fld>
            <a:endParaRPr lang="en-AU" altLang="en-US" sz="1200"/>
          </a:p>
        </p:txBody>
      </p:sp>
    </p:spTree>
    <p:extLst>
      <p:ext uri="{BB962C8B-B14F-4D97-AF65-F5344CB8AC3E}">
        <p14:creationId xmlns:p14="http://schemas.microsoft.com/office/powerpoint/2010/main" val="355007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ＭＳ Ｐゴシック" charset="0"/>
                <a:cs typeface="ＭＳ Ｐゴシック" charset="0"/>
              </a:rPr>
              <a:t>Did you distribute panelist contact information?</a:t>
            </a:r>
          </a:p>
          <a:p>
            <a:r>
              <a:rPr lang="en-US" sz="1200" b="0" i="0" kern="1200" dirty="0">
                <a:solidFill>
                  <a:schemeClr val="tx1"/>
                </a:solidFill>
                <a:effectLst/>
                <a:latin typeface="+mn-lt"/>
                <a:ea typeface="ＭＳ Ｐゴシック" charset="0"/>
                <a:cs typeface="ＭＳ Ｐゴシック" charset="0"/>
              </a:rPr>
              <a:t>Yes, you can see how I did it in the event program attached. I decided to provide contact details because of what happened after last year's event. I got about at least a dozen emails from people asking "can you give me contact details for x speaker?" and I told them to google it, and then they complained they still couldn't find them so... I was concerned about "recommending" the speakers, but on the event program it has a very clear disclaimer saying we're not recommended any of the speakers so we're at least covered legally in that respect. </a:t>
            </a:r>
          </a:p>
          <a:p>
            <a:r>
              <a:rPr lang="en-US" sz="1200" b="0" i="0" kern="1200" dirty="0">
                <a:solidFill>
                  <a:schemeClr val="tx1"/>
                </a:solidFill>
                <a:effectLst/>
                <a:latin typeface="+mn-lt"/>
                <a:ea typeface="ＭＳ Ｐゴシック" charset="0"/>
                <a:cs typeface="ＭＳ Ｐゴシック" charset="0"/>
              </a:rPr>
              <a:t> </a:t>
            </a:r>
          </a:p>
          <a:p>
            <a:r>
              <a:rPr lang="en-US" sz="1200" b="0" i="0" kern="1200" dirty="0">
                <a:solidFill>
                  <a:schemeClr val="tx1"/>
                </a:solidFill>
                <a:effectLst/>
                <a:latin typeface="+mn-lt"/>
                <a:ea typeface="ＭＳ Ｐゴシック" charset="0"/>
                <a:cs typeface="ＭＳ Ｐゴシック" charset="0"/>
              </a:rPr>
              <a:t>Did panelists give out business cards?</a:t>
            </a:r>
          </a:p>
          <a:p>
            <a:r>
              <a:rPr lang="en-US" sz="1200" b="0" i="0" kern="1200" dirty="0">
                <a:solidFill>
                  <a:schemeClr val="tx1"/>
                </a:solidFill>
                <a:effectLst/>
                <a:latin typeface="+mn-lt"/>
                <a:ea typeface="ＭＳ Ｐゴシック" charset="0"/>
                <a:cs typeface="ＭＳ Ｐゴシック" charset="0"/>
              </a:rPr>
              <a:t>Not everyone. We had a table that any of the speakers could leave business cards/brochures </a:t>
            </a:r>
            <a:r>
              <a:rPr lang="en-US" sz="1200" b="0" i="0" kern="1200" dirty="0" err="1">
                <a:solidFill>
                  <a:schemeClr val="tx1"/>
                </a:solidFill>
                <a:effectLst/>
                <a:latin typeface="+mn-lt"/>
                <a:ea typeface="ＭＳ Ｐゴシック" charset="0"/>
                <a:cs typeface="ＭＳ Ｐゴシック" charset="0"/>
              </a:rPr>
              <a:t>etc</a:t>
            </a:r>
            <a:r>
              <a:rPr lang="en-US" sz="1200" b="0" i="0" kern="1200" dirty="0">
                <a:solidFill>
                  <a:schemeClr val="tx1"/>
                </a:solidFill>
                <a:effectLst/>
                <a:latin typeface="+mn-lt"/>
                <a:ea typeface="ＭＳ Ｐゴシック" charset="0"/>
                <a:cs typeface="ＭＳ Ｐゴシック" charset="0"/>
              </a:rPr>
              <a:t> on in front of the main stage. That's the location that we encouraged people to go to after a panel finished if they wanted to ask one-to-one questions.</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26</a:t>
            </a:fld>
            <a:endParaRPr lang="en-AU" altLang="en-US" sz="1200"/>
          </a:p>
        </p:txBody>
      </p:sp>
    </p:spTree>
    <p:extLst>
      <p:ext uri="{BB962C8B-B14F-4D97-AF65-F5344CB8AC3E}">
        <p14:creationId xmlns:p14="http://schemas.microsoft.com/office/powerpoint/2010/main" val="343441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kern="1200" dirty="0">
              <a:solidFill>
                <a:schemeClr val="tx1"/>
              </a:solidFill>
              <a:effectLst/>
              <a:latin typeface="+mn-lt"/>
              <a:ea typeface="ＭＳ Ｐゴシック" charset="0"/>
              <a:cs typeface="ＭＳ Ｐゴシック" charset="0"/>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27</a:t>
            </a:fld>
            <a:endParaRPr lang="en-AU" altLang="en-US" sz="1200"/>
          </a:p>
        </p:txBody>
      </p:sp>
    </p:spTree>
    <p:extLst>
      <p:ext uri="{BB962C8B-B14F-4D97-AF65-F5344CB8AC3E}">
        <p14:creationId xmlns:p14="http://schemas.microsoft.com/office/powerpoint/2010/main" val="2282390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kern="1200" dirty="0">
              <a:solidFill>
                <a:schemeClr val="tx1"/>
              </a:solidFill>
              <a:effectLst/>
              <a:latin typeface="+mn-lt"/>
              <a:ea typeface="ＭＳ Ｐゴシック" charset="0"/>
              <a:cs typeface="ＭＳ Ｐゴシック" charset="0"/>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28</a:t>
            </a:fld>
            <a:endParaRPr lang="en-AU" altLang="en-US" sz="1200"/>
          </a:p>
        </p:txBody>
      </p:sp>
    </p:spTree>
    <p:extLst>
      <p:ext uri="{BB962C8B-B14F-4D97-AF65-F5344CB8AC3E}">
        <p14:creationId xmlns:p14="http://schemas.microsoft.com/office/powerpoint/2010/main" val="3419960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kern="1200" dirty="0">
              <a:solidFill>
                <a:schemeClr val="tx1"/>
              </a:solidFill>
              <a:effectLst/>
              <a:latin typeface="+mn-lt"/>
              <a:ea typeface="ＭＳ Ｐゴシック" charset="0"/>
              <a:cs typeface="ＭＳ Ｐゴシック" charset="0"/>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29</a:t>
            </a:fld>
            <a:endParaRPr lang="en-AU" altLang="en-US" sz="1200"/>
          </a:p>
        </p:txBody>
      </p:sp>
    </p:spTree>
    <p:extLst>
      <p:ext uri="{BB962C8B-B14F-4D97-AF65-F5344CB8AC3E}">
        <p14:creationId xmlns:p14="http://schemas.microsoft.com/office/powerpoint/2010/main" val="2740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People are lost about our tax issues, DA is a brand name people trust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Get DA members to help us help them</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3</a:t>
            </a:fld>
            <a:endParaRPr lang="en-AU" altLang="en-US" sz="1200"/>
          </a:p>
        </p:txBody>
      </p:sp>
    </p:spTree>
    <p:extLst>
      <p:ext uri="{BB962C8B-B14F-4D97-AF65-F5344CB8AC3E}">
        <p14:creationId xmlns:p14="http://schemas.microsoft.com/office/powerpoint/2010/main" val="344390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kern="1200" dirty="0">
              <a:solidFill>
                <a:schemeClr val="tx1"/>
              </a:solidFill>
              <a:effectLst/>
              <a:latin typeface="+mn-lt"/>
              <a:ea typeface="ＭＳ Ｐゴシック" charset="0"/>
              <a:cs typeface="ＭＳ Ｐゴシック" charset="0"/>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30</a:t>
            </a:fld>
            <a:endParaRPr lang="en-AU" altLang="en-US" sz="1200"/>
          </a:p>
        </p:txBody>
      </p:sp>
    </p:spTree>
    <p:extLst>
      <p:ext uri="{BB962C8B-B14F-4D97-AF65-F5344CB8AC3E}">
        <p14:creationId xmlns:p14="http://schemas.microsoft.com/office/powerpoint/2010/main" val="3114156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31</a:t>
            </a:fld>
            <a:endParaRPr lang="en-AU"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There is a lot of wrong, bad and mis-information out there. DA is a brand name people trust, and we need to be responsible with that trust, so putting </a:t>
            </a:r>
            <a:r>
              <a:rPr lang="en-US" altLang="en-US" sz="1200" dirty="0" err="1">
                <a:solidFill>
                  <a:srgbClr val="000000"/>
                </a:solidFill>
                <a:ea typeface="ＭＳ Ｐゴシック" panose="020B0600070205080204" pitchFamily="34" charset="-128"/>
              </a:rPr>
              <a:t>throught</a:t>
            </a:r>
            <a:r>
              <a:rPr lang="en-US" altLang="en-US" sz="1200" dirty="0">
                <a:solidFill>
                  <a:srgbClr val="000000"/>
                </a:solidFill>
                <a:ea typeface="ＭＳ Ｐゴシック" panose="020B0600070205080204" pitchFamily="34" charset="-128"/>
              </a:rPr>
              <a:t> into the purpose of the webinar is really key before you get started.</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4</a:t>
            </a:fld>
            <a:endParaRPr lang="en-AU" altLang="en-US" sz="1200"/>
          </a:p>
        </p:txBody>
      </p:sp>
    </p:spTree>
    <p:extLst>
      <p:ext uri="{BB962C8B-B14F-4D97-AF65-F5344CB8AC3E}">
        <p14:creationId xmlns:p14="http://schemas.microsoft.com/office/powerpoint/2010/main" val="178525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ea typeface="ＭＳ Ｐゴシック" panose="020B0600070205080204" pitchFamily="34" charset="-128"/>
              </a:rPr>
              <a:t>There is a lot of wrong, bad and mis-information out there. DA is a brand name people trust, and we need to be responsible with that trust, so putting </a:t>
            </a:r>
            <a:r>
              <a:rPr lang="en-US" altLang="en-US" sz="1200" dirty="0" err="1">
                <a:solidFill>
                  <a:srgbClr val="000000"/>
                </a:solidFill>
                <a:ea typeface="ＭＳ Ｐゴシック" panose="020B0600070205080204" pitchFamily="34" charset="-128"/>
              </a:rPr>
              <a:t>throught</a:t>
            </a:r>
            <a:r>
              <a:rPr lang="en-US" altLang="en-US" sz="1200" dirty="0">
                <a:solidFill>
                  <a:srgbClr val="000000"/>
                </a:solidFill>
                <a:ea typeface="ＭＳ Ｐゴシック" panose="020B0600070205080204" pitchFamily="34" charset="-128"/>
              </a:rPr>
              <a:t> into the purpose of the webinar is really key before you get started.</a:t>
            </a: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5</a:t>
            </a:fld>
            <a:endParaRPr lang="en-AU" altLang="en-US" sz="1200"/>
          </a:p>
        </p:txBody>
      </p:sp>
    </p:spTree>
    <p:extLst>
      <p:ext uri="{BB962C8B-B14F-4D97-AF65-F5344CB8AC3E}">
        <p14:creationId xmlns:p14="http://schemas.microsoft.com/office/powerpoint/2010/main" val="71074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6</a:t>
            </a:fld>
            <a:endParaRPr lang="en-AU" altLang="en-US" sz="1200"/>
          </a:p>
        </p:txBody>
      </p:sp>
    </p:spTree>
    <p:extLst>
      <p:ext uri="{BB962C8B-B14F-4D97-AF65-F5344CB8AC3E}">
        <p14:creationId xmlns:p14="http://schemas.microsoft.com/office/powerpoint/2010/main" val="87569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7</a:t>
            </a:fld>
            <a:endParaRPr lang="en-AU" altLang="en-US" sz="1200"/>
          </a:p>
        </p:txBody>
      </p:sp>
    </p:spTree>
    <p:extLst>
      <p:ext uri="{BB962C8B-B14F-4D97-AF65-F5344CB8AC3E}">
        <p14:creationId xmlns:p14="http://schemas.microsoft.com/office/powerpoint/2010/main" val="27170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8</a:t>
            </a:fld>
            <a:endParaRPr lang="en-AU" altLang="en-US" sz="1200"/>
          </a:p>
        </p:txBody>
      </p:sp>
    </p:spTree>
    <p:extLst>
      <p:ext uri="{BB962C8B-B14F-4D97-AF65-F5344CB8AC3E}">
        <p14:creationId xmlns:p14="http://schemas.microsoft.com/office/powerpoint/2010/main" val="375711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864982E-54A6-AC4C-9CCB-AF9EC5BDB2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3C921A6C-70CF-4847-90B5-3CB4FB967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63AF27-7AD9-E042-B6C7-8C6260792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CB7F08-7754-5748-BE62-201AECC254EE}" type="slidenum">
              <a:rPr lang="en-AU" altLang="en-US" sz="1200"/>
              <a:pPr eaLnBrk="1" hangingPunct="1"/>
              <a:t>9</a:t>
            </a:fld>
            <a:endParaRPr lang="en-AU" altLang="en-US" sz="1200"/>
          </a:p>
        </p:txBody>
      </p:sp>
    </p:spTree>
    <p:extLst>
      <p:ext uri="{BB962C8B-B14F-4D97-AF65-F5344CB8AC3E}">
        <p14:creationId xmlns:p14="http://schemas.microsoft.com/office/powerpoint/2010/main" val="136092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1A19C-0EE9-4A45-A3EC-1A95CD9EEB1A}"/>
              </a:ext>
            </a:extLst>
          </p:cNvPr>
          <p:cNvSpPr/>
          <p:nvPr/>
        </p:nvSpPr>
        <p:spPr>
          <a:xfrm>
            <a:off x="3175" y="6400800"/>
            <a:ext cx="9902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3569565-DA03-D147-B494-982BA115F0D1}"/>
              </a:ext>
            </a:extLst>
          </p:cNvPr>
          <p:cNvSpPr/>
          <p:nvPr/>
        </p:nvSpPr>
        <p:spPr>
          <a:xfrm>
            <a:off x="0" y="6334125"/>
            <a:ext cx="9902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9F208DA8-DDBF-0043-81EC-07ED8906BD37}"/>
              </a:ext>
            </a:extLst>
          </p:cNvPr>
          <p:cNvCxnSpPr/>
          <p:nvPr/>
        </p:nvCxnSpPr>
        <p:spPr>
          <a:xfrm>
            <a:off x="981075" y="4343400"/>
            <a:ext cx="80232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91540" y="758952"/>
            <a:ext cx="817245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31A11A42-57A6-454A-BC4F-067CC0053A4E}"/>
              </a:ext>
            </a:extLst>
          </p:cNvPr>
          <p:cNvSpPr>
            <a:spLocks noGrp="1"/>
          </p:cNvSpPr>
          <p:nvPr>
            <p:ph type="dt" sz="half" idx="10"/>
          </p:nvPr>
        </p:nvSpPr>
        <p:spPr/>
        <p:txBody>
          <a:bodyPr/>
          <a:lstStyle>
            <a:lvl1pPr>
              <a:defRPr/>
            </a:lvl1pPr>
          </a:lstStyle>
          <a:p>
            <a:fld id="{98E41D99-9840-3A4A-8ECF-AC27F3C0B292}" type="datetime1">
              <a:rPr lang="en-US" altLang="en-US"/>
              <a:pPr/>
              <a:t>1/15/23</a:t>
            </a:fld>
            <a:endParaRPr lang="en-US" altLang="en-US"/>
          </a:p>
        </p:txBody>
      </p:sp>
      <p:sp>
        <p:nvSpPr>
          <p:cNvPr id="8" name="Footer Placeholder 4">
            <a:extLst>
              <a:ext uri="{FF2B5EF4-FFF2-40B4-BE49-F238E27FC236}">
                <a16:creationId xmlns:a16="http://schemas.microsoft.com/office/drawing/2014/main" id="{D09AE1A8-1ACA-4C44-81ED-5A8B4DB472E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240D684-759D-9243-8D32-C6ECC92798D1}"/>
              </a:ext>
            </a:extLst>
          </p:cNvPr>
          <p:cNvSpPr>
            <a:spLocks noGrp="1"/>
          </p:cNvSpPr>
          <p:nvPr>
            <p:ph type="sldNum" sz="quarter" idx="12"/>
          </p:nvPr>
        </p:nvSpPr>
        <p:spPr/>
        <p:txBody>
          <a:bodyPr/>
          <a:lstStyle>
            <a:lvl1pPr>
              <a:defRPr/>
            </a:lvl1pPr>
          </a:lstStyle>
          <a:p>
            <a:fld id="{A733A5FA-0A26-E843-A2B7-5E7C9EE4DAB2}" type="slidenum">
              <a:rPr lang="en-US" altLang="en-US"/>
              <a:pPr/>
              <a:t>‹#›</a:t>
            </a:fld>
            <a:endParaRPr lang="en-US" altLang="en-US"/>
          </a:p>
        </p:txBody>
      </p:sp>
    </p:spTree>
    <p:extLst>
      <p:ext uri="{BB962C8B-B14F-4D97-AF65-F5344CB8AC3E}">
        <p14:creationId xmlns:p14="http://schemas.microsoft.com/office/powerpoint/2010/main" val="182582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89CAC1-E561-C84F-8FEB-2E5C4EC95942}"/>
              </a:ext>
            </a:extLst>
          </p:cNvPr>
          <p:cNvSpPr>
            <a:spLocks noGrp="1"/>
          </p:cNvSpPr>
          <p:nvPr>
            <p:ph type="dt" sz="half" idx="10"/>
          </p:nvPr>
        </p:nvSpPr>
        <p:spPr/>
        <p:txBody>
          <a:bodyPr/>
          <a:lstStyle>
            <a:lvl1pPr>
              <a:defRPr/>
            </a:lvl1pPr>
          </a:lstStyle>
          <a:p>
            <a:fld id="{3B24F3E1-4743-6D4D-812C-DE1F7FEED22D}" type="datetime1">
              <a:rPr lang="en-US" altLang="en-US"/>
              <a:pPr/>
              <a:t>1/15/23</a:t>
            </a:fld>
            <a:endParaRPr lang="en-US" altLang="en-US"/>
          </a:p>
        </p:txBody>
      </p:sp>
      <p:sp>
        <p:nvSpPr>
          <p:cNvPr id="5" name="Footer Placeholder 4">
            <a:extLst>
              <a:ext uri="{FF2B5EF4-FFF2-40B4-BE49-F238E27FC236}">
                <a16:creationId xmlns:a16="http://schemas.microsoft.com/office/drawing/2014/main" id="{7B321A92-E416-E941-8546-87315478BC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BE99CD-91E6-ED49-A18C-E207321E12DD}"/>
              </a:ext>
            </a:extLst>
          </p:cNvPr>
          <p:cNvSpPr>
            <a:spLocks noGrp="1"/>
          </p:cNvSpPr>
          <p:nvPr>
            <p:ph type="sldNum" sz="quarter" idx="12"/>
          </p:nvPr>
        </p:nvSpPr>
        <p:spPr/>
        <p:txBody>
          <a:bodyPr/>
          <a:lstStyle>
            <a:lvl1pPr>
              <a:defRPr/>
            </a:lvl1pPr>
          </a:lstStyle>
          <a:p>
            <a:fld id="{E14BF78F-705A-E84C-9820-470AB70A9337}" type="slidenum">
              <a:rPr lang="en-US" altLang="en-US"/>
              <a:pPr/>
              <a:t>‹#›</a:t>
            </a:fld>
            <a:endParaRPr lang="en-US" altLang="en-US"/>
          </a:p>
        </p:txBody>
      </p:sp>
    </p:spTree>
    <p:extLst>
      <p:ext uri="{BB962C8B-B14F-4D97-AF65-F5344CB8AC3E}">
        <p14:creationId xmlns:p14="http://schemas.microsoft.com/office/powerpoint/2010/main" val="161182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F8835-A02E-9B44-8CCD-327386BC9135}"/>
              </a:ext>
            </a:extLst>
          </p:cNvPr>
          <p:cNvSpPr/>
          <p:nvPr/>
        </p:nvSpPr>
        <p:spPr>
          <a:xfrm>
            <a:off x="3175" y="6400800"/>
            <a:ext cx="9902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9443A7B-A460-0C42-83AE-25DB5CF7CC57}"/>
              </a:ext>
            </a:extLst>
          </p:cNvPr>
          <p:cNvSpPr/>
          <p:nvPr/>
        </p:nvSpPr>
        <p:spPr>
          <a:xfrm>
            <a:off x="0" y="6334125"/>
            <a:ext cx="9902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3" y="412302"/>
            <a:ext cx="2135981"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9" y="412302"/>
            <a:ext cx="6284119"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8FE444C-B995-B248-80FE-81291D0F4879}"/>
              </a:ext>
            </a:extLst>
          </p:cNvPr>
          <p:cNvSpPr>
            <a:spLocks noGrp="1"/>
          </p:cNvSpPr>
          <p:nvPr>
            <p:ph type="dt" sz="half" idx="10"/>
          </p:nvPr>
        </p:nvSpPr>
        <p:spPr/>
        <p:txBody>
          <a:bodyPr/>
          <a:lstStyle>
            <a:lvl1pPr>
              <a:defRPr/>
            </a:lvl1pPr>
          </a:lstStyle>
          <a:p>
            <a:fld id="{21C8C154-576E-CA40-8987-F8582421466E}" type="datetime1">
              <a:rPr lang="en-US" altLang="en-US"/>
              <a:pPr/>
              <a:t>1/15/23</a:t>
            </a:fld>
            <a:endParaRPr lang="en-US" altLang="en-US"/>
          </a:p>
        </p:txBody>
      </p:sp>
      <p:sp>
        <p:nvSpPr>
          <p:cNvPr id="7" name="Footer Placeholder 4">
            <a:extLst>
              <a:ext uri="{FF2B5EF4-FFF2-40B4-BE49-F238E27FC236}">
                <a16:creationId xmlns:a16="http://schemas.microsoft.com/office/drawing/2014/main" id="{00EC5221-224F-F14A-B135-FEB96667976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34C5107-563E-1448-8AE2-228A0E0092B1}"/>
              </a:ext>
            </a:extLst>
          </p:cNvPr>
          <p:cNvSpPr>
            <a:spLocks noGrp="1"/>
          </p:cNvSpPr>
          <p:nvPr>
            <p:ph type="sldNum" sz="quarter" idx="12"/>
          </p:nvPr>
        </p:nvSpPr>
        <p:spPr/>
        <p:txBody>
          <a:bodyPr/>
          <a:lstStyle>
            <a:lvl1pPr>
              <a:defRPr/>
            </a:lvl1pPr>
          </a:lstStyle>
          <a:p>
            <a:fld id="{9E3F7020-84B2-F44C-8BD9-4F0E678677A1}" type="slidenum">
              <a:rPr lang="en-US" altLang="en-US"/>
              <a:pPr/>
              <a:t>‹#›</a:t>
            </a:fld>
            <a:endParaRPr lang="en-US" altLang="en-US"/>
          </a:p>
        </p:txBody>
      </p:sp>
    </p:spTree>
    <p:extLst>
      <p:ext uri="{BB962C8B-B14F-4D97-AF65-F5344CB8AC3E}">
        <p14:creationId xmlns:p14="http://schemas.microsoft.com/office/powerpoint/2010/main" val="176499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804032F3-A456-5E42-9E12-40C35C4F566C}"/>
              </a:ext>
            </a:extLst>
          </p:cNvPr>
          <p:cNvGrpSpPr>
            <a:grpSpLocks/>
          </p:cNvGrpSpPr>
          <p:nvPr userDrawn="1"/>
        </p:nvGrpSpPr>
        <p:grpSpPr bwMode="auto">
          <a:xfrm>
            <a:off x="1898650" y="0"/>
            <a:ext cx="8007350" cy="6175375"/>
            <a:chOff x="19140488" y="13674"/>
            <a:chExt cx="7443798" cy="6145827"/>
          </a:xfrm>
        </p:grpSpPr>
        <p:sp>
          <p:nvSpPr>
            <p:cNvPr id="6" name="Rectangle 17">
              <a:extLst>
                <a:ext uri="{FF2B5EF4-FFF2-40B4-BE49-F238E27FC236}">
                  <a16:creationId xmlns:a16="http://schemas.microsoft.com/office/drawing/2014/main" id="{547C6DD7-8A0C-B646-9280-053D17FE0307}"/>
                </a:ext>
              </a:extLst>
            </p:cNvPr>
            <p:cNvSpPr>
              <a:spLocks noChangeArrowheads="1"/>
            </p:cNvSpPr>
            <p:nvPr/>
          </p:nvSpPr>
          <p:spPr bwMode="gray">
            <a:xfrm>
              <a:off x="19140488" y="4188799"/>
              <a:ext cx="2302206" cy="1970702"/>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7" name="Rectangle 7">
              <a:extLst>
                <a:ext uri="{FF2B5EF4-FFF2-40B4-BE49-F238E27FC236}">
                  <a16:creationId xmlns:a16="http://schemas.microsoft.com/office/drawing/2014/main" id="{9EFCD676-F9C3-EC4D-8B6A-5BBC2C1FE851}"/>
                </a:ext>
              </a:extLst>
            </p:cNvPr>
            <p:cNvSpPr>
              <a:spLocks noChangeArrowheads="1"/>
            </p:cNvSpPr>
            <p:nvPr/>
          </p:nvSpPr>
          <p:spPr bwMode="gray">
            <a:xfrm>
              <a:off x="25663403" y="4032250"/>
              <a:ext cx="920883" cy="2127250"/>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8" name="Rectangle 8">
              <a:extLst>
                <a:ext uri="{FF2B5EF4-FFF2-40B4-BE49-F238E27FC236}">
                  <a16:creationId xmlns:a16="http://schemas.microsoft.com/office/drawing/2014/main" id="{5666381E-777E-3E4F-AA95-5094A28F25D5}"/>
                </a:ext>
              </a:extLst>
            </p:cNvPr>
            <p:cNvSpPr>
              <a:spLocks noChangeArrowheads="1"/>
            </p:cNvSpPr>
            <p:nvPr/>
          </p:nvSpPr>
          <p:spPr bwMode="gray">
            <a:xfrm>
              <a:off x="25049482" y="2899477"/>
              <a:ext cx="734694" cy="1289321"/>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9" name="Rectangle 9">
              <a:extLst>
                <a:ext uri="{FF2B5EF4-FFF2-40B4-BE49-F238E27FC236}">
                  <a16:creationId xmlns:a16="http://schemas.microsoft.com/office/drawing/2014/main" id="{E1DE211F-84D9-F348-B245-7CE4C136DA74}"/>
                </a:ext>
              </a:extLst>
            </p:cNvPr>
            <p:cNvSpPr>
              <a:spLocks noChangeArrowheads="1"/>
            </p:cNvSpPr>
            <p:nvPr/>
          </p:nvSpPr>
          <p:spPr bwMode="gray">
            <a:xfrm>
              <a:off x="25049482" y="4032250"/>
              <a:ext cx="734693" cy="2127250"/>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0" name="Rectangle 11">
              <a:extLst>
                <a:ext uri="{FF2B5EF4-FFF2-40B4-BE49-F238E27FC236}">
                  <a16:creationId xmlns:a16="http://schemas.microsoft.com/office/drawing/2014/main" id="{44E49A59-2D60-354E-9A9F-7F8E266F9DA5}"/>
                </a:ext>
              </a:extLst>
            </p:cNvPr>
            <p:cNvSpPr>
              <a:spLocks noChangeArrowheads="1"/>
            </p:cNvSpPr>
            <p:nvPr/>
          </p:nvSpPr>
          <p:spPr bwMode="gray">
            <a:xfrm>
              <a:off x="24665780" y="706365"/>
              <a:ext cx="477045" cy="2263848"/>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1" name="Rectangle 12">
              <a:extLst>
                <a:ext uri="{FF2B5EF4-FFF2-40B4-BE49-F238E27FC236}">
                  <a16:creationId xmlns:a16="http://schemas.microsoft.com/office/drawing/2014/main" id="{3B9E88A3-5C07-084F-B880-F712A45D1D29}"/>
                </a:ext>
              </a:extLst>
            </p:cNvPr>
            <p:cNvSpPr>
              <a:spLocks noChangeArrowheads="1"/>
            </p:cNvSpPr>
            <p:nvPr/>
          </p:nvSpPr>
          <p:spPr bwMode="gray">
            <a:xfrm>
              <a:off x="24665780" y="2899478"/>
              <a:ext cx="477045" cy="1289321"/>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2" name="Rectangle 13">
              <a:extLst>
                <a:ext uri="{FF2B5EF4-FFF2-40B4-BE49-F238E27FC236}">
                  <a16:creationId xmlns:a16="http://schemas.microsoft.com/office/drawing/2014/main" id="{BF9EDFC5-1EE9-A44E-994E-EA5BD3EFE40A}"/>
                </a:ext>
              </a:extLst>
            </p:cNvPr>
            <p:cNvSpPr>
              <a:spLocks noChangeArrowheads="1"/>
            </p:cNvSpPr>
            <p:nvPr/>
          </p:nvSpPr>
          <p:spPr bwMode="gray">
            <a:xfrm>
              <a:off x="24665780" y="4032250"/>
              <a:ext cx="477045" cy="2127250"/>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3" name="Rectangle 14">
              <a:extLst>
                <a:ext uri="{FF2B5EF4-FFF2-40B4-BE49-F238E27FC236}">
                  <a16:creationId xmlns:a16="http://schemas.microsoft.com/office/drawing/2014/main" id="{F53A60CF-32C7-EC4F-A3CB-18A6595DAC42}"/>
                </a:ext>
              </a:extLst>
            </p:cNvPr>
            <p:cNvSpPr>
              <a:spLocks noChangeArrowheads="1"/>
            </p:cNvSpPr>
            <p:nvPr/>
          </p:nvSpPr>
          <p:spPr bwMode="gray">
            <a:xfrm>
              <a:off x="19140488" y="669925"/>
              <a:ext cx="5662612" cy="2300288"/>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4" name="Rectangle 15">
              <a:extLst>
                <a:ext uri="{FF2B5EF4-FFF2-40B4-BE49-F238E27FC236}">
                  <a16:creationId xmlns:a16="http://schemas.microsoft.com/office/drawing/2014/main" id="{810A7A87-7B3A-F14B-82EE-CB013835045E}"/>
                </a:ext>
              </a:extLst>
            </p:cNvPr>
            <p:cNvSpPr>
              <a:spLocks noChangeArrowheads="1"/>
            </p:cNvSpPr>
            <p:nvPr/>
          </p:nvSpPr>
          <p:spPr bwMode="gray">
            <a:xfrm>
              <a:off x="19140488" y="2899478"/>
              <a:ext cx="5662612" cy="1289321"/>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6" name="Freeform 16">
              <a:extLst>
                <a:ext uri="{FF2B5EF4-FFF2-40B4-BE49-F238E27FC236}">
                  <a16:creationId xmlns:a16="http://schemas.microsoft.com/office/drawing/2014/main" id="{D36DE694-C80E-154A-9B30-20735EAD9509}"/>
                </a:ext>
              </a:extLst>
            </p:cNvPr>
            <p:cNvSpPr>
              <a:spLocks/>
            </p:cNvSpPr>
            <p:nvPr/>
          </p:nvSpPr>
          <p:spPr bwMode="gray">
            <a:xfrm>
              <a:off x="19140488" y="4032250"/>
              <a:ext cx="5662612" cy="2127250"/>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456149075 h 1340"/>
                <a:gd name="T10" fmla="*/ 0 w 3567"/>
                <a:gd name="T11" fmla="*/ 456149075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7" name="Rectangle 10">
              <a:extLst>
                <a:ext uri="{FF2B5EF4-FFF2-40B4-BE49-F238E27FC236}">
                  <a16:creationId xmlns:a16="http://schemas.microsoft.com/office/drawing/2014/main" id="{06F14852-61DE-5848-80F4-2FCCEC2C7F25}"/>
                </a:ext>
              </a:extLst>
            </p:cNvPr>
            <p:cNvSpPr>
              <a:spLocks noChangeArrowheads="1"/>
            </p:cNvSpPr>
            <p:nvPr/>
          </p:nvSpPr>
          <p:spPr bwMode="gray">
            <a:xfrm>
              <a:off x="19140488" y="13674"/>
              <a:ext cx="5662612" cy="692692"/>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grpSp>
      <p:grpSp>
        <p:nvGrpSpPr>
          <p:cNvPr id="19" name="Group 32">
            <a:extLst>
              <a:ext uri="{FF2B5EF4-FFF2-40B4-BE49-F238E27FC236}">
                <a16:creationId xmlns:a16="http://schemas.microsoft.com/office/drawing/2014/main" id="{4775C8D4-741E-5544-BB38-53926801C1E8}"/>
              </a:ext>
            </a:extLst>
          </p:cNvPr>
          <p:cNvGrpSpPr>
            <a:grpSpLocks/>
          </p:cNvGrpSpPr>
          <p:nvPr userDrawn="1"/>
        </p:nvGrpSpPr>
        <p:grpSpPr bwMode="auto">
          <a:xfrm>
            <a:off x="1049338" y="6170613"/>
            <a:ext cx="990600" cy="533400"/>
            <a:chOff x="518032" y="978681"/>
            <a:chExt cx="4572000" cy="2667393"/>
          </a:xfrm>
        </p:grpSpPr>
        <p:sp>
          <p:nvSpPr>
            <p:cNvPr id="20" name="Rectangle 37">
              <a:extLst>
                <a:ext uri="{FF2B5EF4-FFF2-40B4-BE49-F238E27FC236}">
                  <a16:creationId xmlns:a16="http://schemas.microsoft.com/office/drawing/2014/main" id="{7053A743-DA63-3044-B999-83084E9251D7}"/>
                </a:ext>
              </a:extLst>
            </p:cNvPr>
            <p:cNvSpPr>
              <a:spLocks noChangeArrowheads="1"/>
            </p:cNvSpPr>
            <p:nvPr userDrawn="1"/>
          </p:nvSpPr>
          <p:spPr bwMode="black">
            <a:xfrm>
              <a:off x="3295650" y="978681"/>
              <a:ext cx="1143000" cy="26322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2" name="Freeform 7">
              <a:extLst>
                <a:ext uri="{FF2B5EF4-FFF2-40B4-BE49-F238E27FC236}">
                  <a16:creationId xmlns:a16="http://schemas.microsoft.com/office/drawing/2014/main" id="{15397837-BFEE-C641-A4D3-EE085E5C73D1}"/>
                </a:ext>
              </a:extLst>
            </p:cNvPr>
            <p:cNvSpPr>
              <a:spLocks noEditPoints="1"/>
            </p:cNvSpPr>
            <p:nvPr userDrawn="1"/>
          </p:nvSpPr>
          <p:spPr bwMode="black">
            <a:xfrm>
              <a:off x="518032" y="1922794"/>
              <a:ext cx="4572000" cy="1723280"/>
            </a:xfrm>
            <a:custGeom>
              <a:avLst/>
              <a:gdLst>
                <a:gd name="T0" fmla="*/ 713049209 w 4127"/>
                <a:gd name="T1" fmla="*/ 290251024 h 1544"/>
                <a:gd name="T2" fmla="*/ 660276785 w 4127"/>
                <a:gd name="T3" fmla="*/ 1182179009 h 1544"/>
                <a:gd name="T4" fmla="*/ 773186463 w 4127"/>
                <a:gd name="T5" fmla="*/ 1178442259 h 1544"/>
                <a:gd name="T6" fmla="*/ 973232235 w 4127"/>
                <a:gd name="T7" fmla="*/ 1096224838 h 1544"/>
                <a:gd name="T8" fmla="*/ 1087369384 w 4127"/>
                <a:gd name="T9" fmla="*/ 906877216 h 1544"/>
                <a:gd name="T10" fmla="*/ 1110688024 w 4127"/>
                <a:gd name="T11" fmla="*/ 629084257 h 1544"/>
                <a:gd name="T12" fmla="*/ 1043188155 w 4127"/>
                <a:gd name="T13" fmla="*/ 409839289 h 1544"/>
                <a:gd name="T14" fmla="*/ 892232392 w 4127"/>
                <a:gd name="T15" fmla="*/ 300215689 h 1544"/>
                <a:gd name="T16" fmla="*/ 639413088 w 4127"/>
                <a:gd name="T17" fmla="*/ 3736750 h 1544"/>
                <a:gd name="T18" fmla="*/ 789140272 w 4127"/>
                <a:gd name="T19" fmla="*/ 92182087 h 1544"/>
                <a:gd name="T20" fmla="*/ 933959785 w 4127"/>
                <a:gd name="T21" fmla="*/ 29897345 h 1544"/>
                <a:gd name="T22" fmla="*/ 1049324406 w 4127"/>
                <a:gd name="T23" fmla="*/ 11211365 h 1544"/>
                <a:gd name="T24" fmla="*/ 1259188844 w 4127"/>
                <a:gd name="T25" fmla="*/ 49828909 h 1544"/>
                <a:gd name="T26" fmla="*/ 1448189586 w 4127"/>
                <a:gd name="T27" fmla="*/ 214262635 h 1544"/>
                <a:gd name="T28" fmla="*/ 1552509177 w 4127"/>
                <a:gd name="T29" fmla="*/ 477107479 h 1544"/>
                <a:gd name="T30" fmla="*/ 1552509177 w 4127"/>
                <a:gd name="T31" fmla="*/ 798500315 h 1544"/>
                <a:gd name="T32" fmla="*/ 1442053335 w 4127"/>
                <a:gd name="T33" fmla="*/ 1067574192 h 1544"/>
                <a:gd name="T34" fmla="*/ 1233416368 w 4127"/>
                <a:gd name="T35" fmla="*/ 1253185065 h 1544"/>
                <a:gd name="T36" fmla="*/ 940096036 w 4127"/>
                <a:gd name="T37" fmla="*/ 1337892536 h 1544"/>
                <a:gd name="T38" fmla="*/ 737595321 w 4127"/>
                <a:gd name="T39" fmla="*/ 1337892536 h 1544"/>
                <a:gd name="T40" fmla="*/ 849277527 w 4127"/>
                <a:gd name="T41" fmla="*/ 1802543067 h 1544"/>
                <a:gd name="T42" fmla="*/ 209864438 w 4127"/>
                <a:gd name="T43" fmla="*/ 1753959741 h 1544"/>
                <a:gd name="T44" fmla="*/ 506866078 w 4127"/>
                <a:gd name="T45" fmla="*/ 3736750 h 1544"/>
                <a:gd name="T46" fmla="*/ 2147483647 w 4127"/>
                <a:gd name="T47" fmla="*/ 24913896 h 1544"/>
                <a:gd name="T48" fmla="*/ 2147483647 w 4127"/>
                <a:gd name="T49" fmla="*/ 124570598 h 1544"/>
                <a:gd name="T50" fmla="*/ 2147483647 w 4127"/>
                <a:gd name="T51" fmla="*/ 289004324 h 1544"/>
                <a:gd name="T52" fmla="*/ 2147483647 w 4127"/>
                <a:gd name="T53" fmla="*/ 450946884 h 1544"/>
                <a:gd name="T54" fmla="*/ 2147483647 w 4127"/>
                <a:gd name="T55" fmla="*/ 543130086 h 1544"/>
                <a:gd name="T56" fmla="*/ 2147483647 w 4127"/>
                <a:gd name="T57" fmla="*/ 545621253 h 1544"/>
                <a:gd name="T58" fmla="*/ 2147483647 w 4127"/>
                <a:gd name="T59" fmla="*/ 142010996 h 1544"/>
                <a:gd name="T60" fmla="*/ 2147483647 w 4127"/>
                <a:gd name="T61" fmla="*/ 232947499 h 1544"/>
                <a:gd name="T62" fmla="*/ 2147483647 w 4127"/>
                <a:gd name="T63" fmla="*/ 422296237 h 1544"/>
                <a:gd name="T64" fmla="*/ 2147483647 w 4127"/>
                <a:gd name="T65" fmla="*/ 703825946 h 1544"/>
                <a:gd name="T66" fmla="*/ 2147483647 w 4127"/>
                <a:gd name="T67" fmla="*/ 938020145 h 1544"/>
                <a:gd name="T68" fmla="*/ 2147483647 w 4127"/>
                <a:gd name="T69" fmla="*/ 1082522307 h 1544"/>
                <a:gd name="T70" fmla="*/ 2147483647 w 4127"/>
                <a:gd name="T71" fmla="*/ 1116156402 h 1544"/>
                <a:gd name="T72" fmla="*/ 2147483647 w 4127"/>
                <a:gd name="T73" fmla="*/ 1086259057 h 1544"/>
                <a:gd name="T74" fmla="*/ 2147483647 w 4127"/>
                <a:gd name="T75" fmla="*/ 1009025085 h 1544"/>
                <a:gd name="T76" fmla="*/ 2147483647 w 4127"/>
                <a:gd name="T77" fmla="*/ 1275607795 h 1544"/>
                <a:gd name="T78" fmla="*/ 2147483647 w 4127"/>
                <a:gd name="T79" fmla="*/ 1345367151 h 1544"/>
                <a:gd name="T80" fmla="*/ 2147483647 w 4127"/>
                <a:gd name="T81" fmla="*/ 1364053132 h 1544"/>
                <a:gd name="T82" fmla="*/ 2147483647 w 4127"/>
                <a:gd name="T83" fmla="*/ 1320453255 h 1544"/>
                <a:gd name="T84" fmla="*/ 2147483647 w 4127"/>
                <a:gd name="T85" fmla="*/ 1179687842 h 1544"/>
                <a:gd name="T86" fmla="*/ 2147483647 w 4127"/>
                <a:gd name="T87" fmla="*/ 961688458 h 1544"/>
                <a:gd name="T88" fmla="*/ 2147483647 w 4127"/>
                <a:gd name="T89" fmla="*/ 698843613 h 1544"/>
                <a:gd name="T90" fmla="*/ 2147483647 w 4127"/>
                <a:gd name="T91" fmla="*/ 396135642 h 1544"/>
                <a:gd name="T92" fmla="*/ 2147483647 w 4127"/>
                <a:gd name="T93" fmla="*/ 168170475 h 1544"/>
                <a:gd name="T94" fmla="*/ 2147483647 w 4127"/>
                <a:gd name="T95" fmla="*/ 33634095 h 1544"/>
                <a:gd name="T96" fmla="*/ 2147483647 w 4127"/>
                <a:gd name="T97" fmla="*/ 0 h 1544"/>
                <a:gd name="T98" fmla="*/ 2147483647 w 4127"/>
                <a:gd name="T99" fmla="*/ 64777024 h 1544"/>
                <a:gd name="T100" fmla="*/ 2147483647 w 4127"/>
                <a:gd name="T101" fmla="*/ 221736134 h 1544"/>
                <a:gd name="T102" fmla="*/ 2147483647 w 4127"/>
                <a:gd name="T103" fmla="*/ 345062265 h 1544"/>
                <a:gd name="T104" fmla="*/ 2147483647 w 4127"/>
                <a:gd name="T105" fmla="*/ 489564428 h 1544"/>
                <a:gd name="T106" fmla="*/ 2147483647 w 4127"/>
                <a:gd name="T107" fmla="*/ 698843613 h 1544"/>
                <a:gd name="T108" fmla="*/ 2147483647 w 4127"/>
                <a:gd name="T109" fmla="*/ 1342875985 h 1544"/>
                <a:gd name="T110" fmla="*/ 1611417851 w 4127"/>
                <a:gd name="T111" fmla="*/ 146993329 h 1544"/>
                <a:gd name="T112" fmla="*/ 2147483647 w 4127"/>
                <a:gd name="T113" fmla="*/ 31142929 h 1544"/>
                <a:gd name="T114" fmla="*/ 2147483647 w 4127"/>
                <a:gd name="T115" fmla="*/ 77233972 h 1544"/>
                <a:gd name="T116" fmla="*/ 2147483647 w 4127"/>
                <a:gd name="T117" fmla="*/ 4982333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15" name="Title 1"/>
          <p:cNvSpPr>
            <a:spLocks noGrp="1"/>
          </p:cNvSpPr>
          <p:nvPr>
            <p:ph type="ctrTitle"/>
          </p:nvPr>
        </p:nvSpPr>
        <p:spPr bwMode="white">
          <a:xfrm>
            <a:off x="2053434" y="838200"/>
            <a:ext cx="5788819" cy="914400"/>
          </a:xfrm>
        </p:spPr>
        <p:txBody>
          <a:bodyPr>
            <a:noAutofit/>
          </a:bodyPr>
          <a:lstStyle>
            <a:lvl1pPr>
              <a:lnSpc>
                <a:spcPct val="90000"/>
              </a:lnSpc>
              <a:defRPr sz="3200" b="1" i="1" baseline="0">
                <a:solidFill>
                  <a:schemeClr val="bg1"/>
                </a:solidFill>
              </a:defRPr>
            </a:lvl1pPr>
          </a:lstStyle>
          <a:p>
            <a:r>
              <a:rPr lang="en-US" noProof="0"/>
              <a:t>Click to edit Master title style</a:t>
            </a:r>
            <a:endParaRPr lang="en-IE" noProof="0" dirty="0"/>
          </a:p>
        </p:txBody>
      </p:sp>
      <p:sp>
        <p:nvSpPr>
          <p:cNvPr id="18" name="Subtitle 2"/>
          <p:cNvSpPr>
            <a:spLocks noGrp="1"/>
          </p:cNvSpPr>
          <p:nvPr>
            <p:ph type="subTitle" idx="1"/>
          </p:nvPr>
        </p:nvSpPr>
        <p:spPr bwMode="white">
          <a:xfrm>
            <a:off x="2053434" y="1828804"/>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IE" noProof="0" dirty="0"/>
          </a:p>
        </p:txBody>
      </p:sp>
      <p:sp>
        <p:nvSpPr>
          <p:cNvPr id="21" name="Text Placeholder 31"/>
          <p:cNvSpPr>
            <a:spLocks noGrp="1"/>
          </p:cNvSpPr>
          <p:nvPr>
            <p:ph type="body" sz="quarter" idx="10"/>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164741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 name="PwCFirm">
            <a:extLst>
              <a:ext uri="{FF2B5EF4-FFF2-40B4-BE49-F238E27FC236}">
                <a16:creationId xmlns:a16="http://schemas.microsoft.com/office/drawing/2014/main" id="{38EB2219-F55E-DC4A-A7FB-CB81C12158AE}"/>
              </a:ext>
            </a:extLst>
          </p:cNvPr>
          <p:cNvSpPr txBox="1">
            <a:spLocks noChangeArrowheads="1"/>
          </p:cNvSpPr>
          <p:nvPr/>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cxnSp>
        <p:nvCxnSpPr>
          <p:cNvPr id="5" name="Shape 14">
            <a:extLst>
              <a:ext uri="{FF2B5EF4-FFF2-40B4-BE49-F238E27FC236}">
                <a16:creationId xmlns:a16="http://schemas.microsoft.com/office/drawing/2014/main" id="{A285F2E8-FA0C-7647-8532-24E0E760E099}"/>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77850" y="685800"/>
            <a:ext cx="8750300" cy="914400"/>
          </a:xfrm>
        </p:spPr>
        <p:txBody>
          <a:bodyPr/>
          <a:lstStyle>
            <a:lvl1pPr>
              <a:defRPr/>
            </a:lvl1pPr>
          </a:lstStyle>
          <a:p>
            <a:r>
              <a:rPr lang="en-IE" noProof="0" dirty="0"/>
              <a:t>Click to edit Master title style</a:t>
            </a:r>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6" name="Footer Placeholder 4">
            <a:extLst>
              <a:ext uri="{FF2B5EF4-FFF2-40B4-BE49-F238E27FC236}">
                <a16:creationId xmlns:a16="http://schemas.microsoft.com/office/drawing/2014/main" id="{5EC4223D-5617-7C4E-992A-53DAC0224883}"/>
              </a:ext>
            </a:extLst>
          </p:cNvPr>
          <p:cNvSpPr>
            <a:spLocks noGrp="1"/>
          </p:cNvSpPr>
          <p:nvPr>
            <p:ph type="ftr" sz="quarter" idx="16"/>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7" name="Slide Number Placeholder 5">
            <a:extLst>
              <a:ext uri="{FF2B5EF4-FFF2-40B4-BE49-F238E27FC236}">
                <a16:creationId xmlns:a16="http://schemas.microsoft.com/office/drawing/2014/main" id="{BF8B0A01-D1A6-3B46-809C-FD81D056F36E}"/>
              </a:ext>
            </a:extLst>
          </p:cNvPr>
          <p:cNvSpPr>
            <a:spLocks noGrp="1"/>
          </p:cNvSpPr>
          <p:nvPr>
            <p:ph type="sldNum" sz="quarter" idx="17"/>
          </p:nvPr>
        </p:nvSpPr>
        <p:spPr/>
        <p:txBody>
          <a:bodyPr/>
          <a:lstStyle>
            <a:lvl1pPr>
              <a:defRPr/>
            </a:lvl1pPr>
          </a:lstStyle>
          <a:p>
            <a:fld id="{DF947991-B1E4-344D-ABED-7C634962116A}" type="slidenum">
              <a:rPr lang="en-IE" altLang="en-US"/>
              <a:pPr/>
              <a:t>‹#›</a:t>
            </a:fld>
            <a:endParaRPr lang="en-IE" altLang="en-US"/>
          </a:p>
        </p:txBody>
      </p:sp>
      <p:sp>
        <p:nvSpPr>
          <p:cNvPr id="8" name="Date Placeholder 3">
            <a:extLst>
              <a:ext uri="{FF2B5EF4-FFF2-40B4-BE49-F238E27FC236}">
                <a16:creationId xmlns:a16="http://schemas.microsoft.com/office/drawing/2014/main" id="{D49BB198-30D5-8443-88A6-A400C38D28F4}"/>
              </a:ext>
            </a:extLst>
          </p:cNvPr>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212786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a:extLst>
              <a:ext uri="{FF2B5EF4-FFF2-40B4-BE49-F238E27FC236}">
                <a16:creationId xmlns:a16="http://schemas.microsoft.com/office/drawing/2014/main" id="{14EAF6FE-D64C-2E41-9603-E21C6686D45B}"/>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a:extLst>
              <a:ext uri="{FF2B5EF4-FFF2-40B4-BE49-F238E27FC236}">
                <a16:creationId xmlns:a16="http://schemas.microsoft.com/office/drawing/2014/main" id="{61EF5B23-A2E7-D54D-92D3-B35CAF0BFE39}"/>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577850" y="685800"/>
            <a:ext cx="8750300" cy="914400"/>
          </a:xfrm>
        </p:spPr>
        <p:txBody>
          <a:bodyPr/>
          <a:lstStyle/>
          <a:p>
            <a:r>
              <a:rPr lang="en-IE" noProof="0" dirty="0"/>
              <a:t>Click to edit Master title style</a:t>
            </a:r>
          </a:p>
        </p:txBody>
      </p:sp>
      <p:sp>
        <p:nvSpPr>
          <p:cNvPr id="28" name="Content Placeholder 26"/>
          <p:cNvSpPr>
            <a:spLocks noGrp="1"/>
          </p:cNvSpPr>
          <p:nvPr>
            <p:ph sz="quarter" idx="14"/>
          </p:nvPr>
        </p:nvSpPr>
        <p:spPr>
          <a:xfrm>
            <a:off x="577850" y="1752606"/>
            <a:ext cx="4292600" cy="4419599"/>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31" name="Content Placeholder 26"/>
          <p:cNvSpPr>
            <a:spLocks noGrp="1"/>
          </p:cNvSpPr>
          <p:nvPr>
            <p:ph sz="quarter" idx="15"/>
          </p:nvPr>
        </p:nvSpPr>
        <p:spPr>
          <a:xfrm>
            <a:off x="5035554" y="1752600"/>
            <a:ext cx="4292599" cy="4419600"/>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7" name="Footer Placeholder 4">
            <a:extLst>
              <a:ext uri="{FF2B5EF4-FFF2-40B4-BE49-F238E27FC236}">
                <a16:creationId xmlns:a16="http://schemas.microsoft.com/office/drawing/2014/main" id="{F396CEB0-7081-0D4F-9481-ECB7D622DCD5}"/>
              </a:ext>
            </a:extLst>
          </p:cNvPr>
          <p:cNvSpPr>
            <a:spLocks noGrp="1"/>
          </p:cNvSpPr>
          <p:nvPr>
            <p:ph type="ftr" sz="quarter" idx="16"/>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8" name="Slide Number Placeholder 5">
            <a:extLst>
              <a:ext uri="{FF2B5EF4-FFF2-40B4-BE49-F238E27FC236}">
                <a16:creationId xmlns:a16="http://schemas.microsoft.com/office/drawing/2014/main" id="{F6C55FFC-BD10-7447-A8DC-4258277C3008}"/>
              </a:ext>
            </a:extLst>
          </p:cNvPr>
          <p:cNvSpPr>
            <a:spLocks noGrp="1"/>
          </p:cNvSpPr>
          <p:nvPr>
            <p:ph type="sldNum" sz="quarter" idx="17"/>
          </p:nvPr>
        </p:nvSpPr>
        <p:spPr/>
        <p:txBody>
          <a:bodyPr/>
          <a:lstStyle>
            <a:lvl1pPr>
              <a:defRPr/>
            </a:lvl1pPr>
          </a:lstStyle>
          <a:p>
            <a:fld id="{264EF785-8C70-344B-A64F-655C4507957F}" type="slidenum">
              <a:rPr lang="en-IE" altLang="en-US"/>
              <a:pPr/>
              <a:t>‹#›</a:t>
            </a:fld>
            <a:endParaRPr lang="en-IE" altLang="en-US"/>
          </a:p>
        </p:txBody>
      </p:sp>
      <p:sp>
        <p:nvSpPr>
          <p:cNvPr id="9" name="Date Placeholder 3">
            <a:extLst>
              <a:ext uri="{FF2B5EF4-FFF2-40B4-BE49-F238E27FC236}">
                <a16:creationId xmlns:a16="http://schemas.microsoft.com/office/drawing/2014/main" id="{9602D3BA-490D-524E-86FA-B8321A8F492F}"/>
              </a:ext>
            </a:extLst>
          </p:cNvPr>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169830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cxnSp>
        <p:nvCxnSpPr>
          <p:cNvPr id="6" name="Shape 18">
            <a:extLst>
              <a:ext uri="{FF2B5EF4-FFF2-40B4-BE49-F238E27FC236}">
                <a16:creationId xmlns:a16="http://schemas.microsoft.com/office/drawing/2014/main" id="{3C759951-82CD-374A-9517-78CE133DE482}"/>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a:extLst>
              <a:ext uri="{FF2B5EF4-FFF2-40B4-BE49-F238E27FC236}">
                <a16:creationId xmlns:a16="http://schemas.microsoft.com/office/drawing/2014/main" id="{2D86DE53-3F41-6845-9FE9-D31A35D2EBAE}"/>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577850" y="685801"/>
            <a:ext cx="8750300" cy="914400"/>
          </a:xfrm>
        </p:spPr>
        <p:txBody>
          <a:bodyPr/>
          <a:lstStyle/>
          <a:p>
            <a:r>
              <a:rPr lang="en-IE" noProof="0" dirty="0"/>
              <a:t>Click to edit Master title style</a:t>
            </a:r>
          </a:p>
        </p:txBody>
      </p:sp>
      <p:sp>
        <p:nvSpPr>
          <p:cNvPr id="27" name="Content Placeholder 26"/>
          <p:cNvSpPr>
            <a:spLocks noGrp="1"/>
          </p:cNvSpPr>
          <p:nvPr>
            <p:ph sz="quarter" idx="13"/>
          </p:nvPr>
        </p:nvSpPr>
        <p:spPr>
          <a:xfrm>
            <a:off x="577850" y="1752606"/>
            <a:ext cx="2806700" cy="4419599"/>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28" name="Content Placeholder 26"/>
          <p:cNvSpPr>
            <a:spLocks noGrp="1"/>
          </p:cNvSpPr>
          <p:nvPr>
            <p:ph sz="quarter" idx="14"/>
          </p:nvPr>
        </p:nvSpPr>
        <p:spPr>
          <a:xfrm>
            <a:off x="3549654" y="1752606"/>
            <a:ext cx="2806699" cy="4419599"/>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31" name="Content Placeholder 26"/>
          <p:cNvSpPr>
            <a:spLocks noGrp="1"/>
          </p:cNvSpPr>
          <p:nvPr>
            <p:ph sz="quarter" idx="15"/>
          </p:nvPr>
        </p:nvSpPr>
        <p:spPr>
          <a:xfrm>
            <a:off x="6521450" y="1752606"/>
            <a:ext cx="2806700" cy="4419599"/>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8" name="Footer Placeholder 4">
            <a:extLst>
              <a:ext uri="{FF2B5EF4-FFF2-40B4-BE49-F238E27FC236}">
                <a16:creationId xmlns:a16="http://schemas.microsoft.com/office/drawing/2014/main" id="{7E71A39F-6348-8D4D-9837-FF9871996F1A}"/>
              </a:ext>
            </a:extLst>
          </p:cNvPr>
          <p:cNvSpPr>
            <a:spLocks noGrp="1"/>
          </p:cNvSpPr>
          <p:nvPr>
            <p:ph type="ftr" sz="quarter" idx="16"/>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9" name="Slide Number Placeholder 5">
            <a:extLst>
              <a:ext uri="{FF2B5EF4-FFF2-40B4-BE49-F238E27FC236}">
                <a16:creationId xmlns:a16="http://schemas.microsoft.com/office/drawing/2014/main" id="{8B8500AF-14AC-F546-953C-921452B0E0EB}"/>
              </a:ext>
            </a:extLst>
          </p:cNvPr>
          <p:cNvSpPr>
            <a:spLocks noGrp="1"/>
          </p:cNvSpPr>
          <p:nvPr>
            <p:ph type="sldNum" sz="quarter" idx="17"/>
          </p:nvPr>
        </p:nvSpPr>
        <p:spPr/>
        <p:txBody>
          <a:bodyPr/>
          <a:lstStyle>
            <a:lvl1pPr>
              <a:defRPr/>
            </a:lvl1pPr>
          </a:lstStyle>
          <a:p>
            <a:fld id="{F4E4BA1B-9B37-6448-85AC-122A06531656}" type="slidenum">
              <a:rPr lang="en-IE" altLang="en-US"/>
              <a:pPr/>
              <a:t>‹#›</a:t>
            </a:fld>
            <a:endParaRPr lang="en-IE" altLang="en-US"/>
          </a:p>
        </p:txBody>
      </p:sp>
      <p:sp>
        <p:nvSpPr>
          <p:cNvPr id="10" name="Date Placeholder 3">
            <a:extLst>
              <a:ext uri="{FF2B5EF4-FFF2-40B4-BE49-F238E27FC236}">
                <a16:creationId xmlns:a16="http://schemas.microsoft.com/office/drawing/2014/main" id="{AE34A31C-248A-9D4A-B27F-95BA658F3BD0}"/>
              </a:ext>
            </a:extLst>
          </p:cNvPr>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376084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cxnSp>
        <p:nvCxnSpPr>
          <p:cNvPr id="6" name="Shape 13">
            <a:extLst>
              <a:ext uri="{FF2B5EF4-FFF2-40B4-BE49-F238E27FC236}">
                <a16:creationId xmlns:a16="http://schemas.microsoft.com/office/drawing/2014/main" id="{54EE473E-ACB5-7441-8CBA-7893BB5E4E7D}"/>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a:extLst>
              <a:ext uri="{FF2B5EF4-FFF2-40B4-BE49-F238E27FC236}">
                <a16:creationId xmlns:a16="http://schemas.microsoft.com/office/drawing/2014/main" id="{314EB37F-35CE-4C46-9464-405BF7C5F72C}"/>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577850" y="685800"/>
            <a:ext cx="8750300" cy="914400"/>
          </a:xfrm>
        </p:spPr>
        <p:txBody>
          <a:bodyPr/>
          <a:lstStyle/>
          <a:p>
            <a:r>
              <a:rPr lang="en-IE" noProof="0" dirty="0"/>
              <a:t>Click to edit Master title style</a:t>
            </a:r>
          </a:p>
        </p:txBody>
      </p:sp>
      <p:sp>
        <p:nvSpPr>
          <p:cNvPr id="28" name="Content Placeholder 26"/>
          <p:cNvSpPr>
            <a:spLocks noGrp="1"/>
          </p:cNvSpPr>
          <p:nvPr>
            <p:ph sz="quarter" idx="14"/>
          </p:nvPr>
        </p:nvSpPr>
        <p:spPr>
          <a:xfrm>
            <a:off x="577850" y="3352800"/>
            <a:ext cx="4292600" cy="2819400"/>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31" name="Content Placeholder 26"/>
          <p:cNvSpPr>
            <a:spLocks noGrp="1"/>
          </p:cNvSpPr>
          <p:nvPr>
            <p:ph sz="quarter" idx="15"/>
          </p:nvPr>
        </p:nvSpPr>
        <p:spPr>
          <a:xfrm>
            <a:off x="5035552" y="3352800"/>
            <a:ext cx="4292601" cy="2819400"/>
          </a:xfrm>
        </p:spPr>
        <p:txBody>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13" name="Text Placeholder 12"/>
          <p:cNvSpPr>
            <a:spLocks noGrp="1"/>
          </p:cNvSpPr>
          <p:nvPr>
            <p:ph type="body" sz="quarter" idx="16"/>
          </p:nvPr>
        </p:nvSpPr>
        <p:spPr>
          <a:xfrm>
            <a:off x="577850" y="1752600"/>
            <a:ext cx="8750300" cy="1447800"/>
          </a:xfrm>
        </p:spPr>
        <p:txBody>
          <a:bodyPr/>
          <a:lstStyle/>
          <a:p>
            <a:pPr lvl="0"/>
            <a:r>
              <a:rPr lang="en-IE" noProof="0" dirty="0"/>
              <a:t>Click to edit Master text styles</a:t>
            </a:r>
          </a:p>
        </p:txBody>
      </p:sp>
      <p:sp>
        <p:nvSpPr>
          <p:cNvPr id="8" name="Footer Placeholder 4">
            <a:extLst>
              <a:ext uri="{FF2B5EF4-FFF2-40B4-BE49-F238E27FC236}">
                <a16:creationId xmlns:a16="http://schemas.microsoft.com/office/drawing/2014/main" id="{323AA8F9-4809-4643-86D8-6792A92B89F6}"/>
              </a:ext>
            </a:extLst>
          </p:cNvPr>
          <p:cNvSpPr>
            <a:spLocks noGrp="1"/>
          </p:cNvSpPr>
          <p:nvPr>
            <p:ph type="ftr" sz="quarter" idx="17"/>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9" name="Slide Number Placeholder 5">
            <a:extLst>
              <a:ext uri="{FF2B5EF4-FFF2-40B4-BE49-F238E27FC236}">
                <a16:creationId xmlns:a16="http://schemas.microsoft.com/office/drawing/2014/main" id="{EAE842E9-EEC4-B144-8480-B82E6BC7647A}"/>
              </a:ext>
            </a:extLst>
          </p:cNvPr>
          <p:cNvSpPr>
            <a:spLocks noGrp="1"/>
          </p:cNvSpPr>
          <p:nvPr>
            <p:ph type="sldNum" sz="quarter" idx="18"/>
          </p:nvPr>
        </p:nvSpPr>
        <p:spPr/>
        <p:txBody>
          <a:bodyPr/>
          <a:lstStyle>
            <a:lvl1pPr>
              <a:defRPr/>
            </a:lvl1pPr>
          </a:lstStyle>
          <a:p>
            <a:fld id="{7C00C23F-C2B7-4F44-8A7B-CDBB3E953503}" type="slidenum">
              <a:rPr lang="en-IE" altLang="en-US"/>
              <a:pPr/>
              <a:t>‹#›</a:t>
            </a:fld>
            <a:endParaRPr lang="en-IE" altLang="en-US"/>
          </a:p>
        </p:txBody>
      </p:sp>
      <p:sp>
        <p:nvSpPr>
          <p:cNvPr id="10" name="Date Placeholder 3">
            <a:extLst>
              <a:ext uri="{FF2B5EF4-FFF2-40B4-BE49-F238E27FC236}">
                <a16:creationId xmlns:a16="http://schemas.microsoft.com/office/drawing/2014/main" id="{68777BBD-0026-AA44-AA0F-444601D83BEC}"/>
              </a:ext>
            </a:extLst>
          </p:cNvPr>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32652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a:extLst>
              <a:ext uri="{FF2B5EF4-FFF2-40B4-BE49-F238E27FC236}">
                <a16:creationId xmlns:a16="http://schemas.microsoft.com/office/drawing/2014/main" id="{15F103CC-64CC-1144-B8AD-84F9ADBC2D19}"/>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a:extLst>
              <a:ext uri="{FF2B5EF4-FFF2-40B4-BE49-F238E27FC236}">
                <a16:creationId xmlns:a16="http://schemas.microsoft.com/office/drawing/2014/main" id="{167C1B14-1E2F-534D-9F6D-70D4424CFA15}"/>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577850" y="685800"/>
            <a:ext cx="8750300" cy="914400"/>
          </a:xfrm>
        </p:spPr>
        <p:txBody>
          <a:bodyPr/>
          <a:lstStyle/>
          <a:p>
            <a:r>
              <a:rPr lang="en-IE" noProof="0" dirty="0"/>
              <a:t>Click to edit Master title style</a:t>
            </a:r>
          </a:p>
        </p:txBody>
      </p:sp>
      <p:sp>
        <p:nvSpPr>
          <p:cNvPr id="28" name="Content Placeholder 26"/>
          <p:cNvSpPr>
            <a:spLocks noGrp="1"/>
          </p:cNvSpPr>
          <p:nvPr>
            <p:ph sz="quarter" idx="14"/>
          </p:nvPr>
        </p:nvSpPr>
        <p:spPr>
          <a:xfrm>
            <a:off x="6521450" y="1752600"/>
            <a:ext cx="2806700" cy="2133600"/>
          </a:xfrm>
        </p:spPr>
        <p:txBody>
          <a:bodyPr/>
          <a:lstStyle/>
          <a:p>
            <a:pPr lvl="0"/>
            <a:r>
              <a:rPr lang="en-IE" noProof="0" dirty="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IE" noProof="0" dirty="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IE" noProof="0" dirty="0"/>
              <a:t>Click to edit Master text styles</a:t>
            </a:r>
          </a:p>
        </p:txBody>
      </p:sp>
      <p:sp>
        <p:nvSpPr>
          <p:cNvPr id="8" name="Footer Placeholder 4">
            <a:extLst>
              <a:ext uri="{FF2B5EF4-FFF2-40B4-BE49-F238E27FC236}">
                <a16:creationId xmlns:a16="http://schemas.microsoft.com/office/drawing/2014/main" id="{E5CD2851-D6DE-DF4D-9881-5E5F13B318FB}"/>
              </a:ext>
            </a:extLst>
          </p:cNvPr>
          <p:cNvSpPr>
            <a:spLocks noGrp="1"/>
          </p:cNvSpPr>
          <p:nvPr>
            <p:ph type="ftr" sz="quarter" idx="17"/>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9" name="Slide Number Placeholder 5">
            <a:extLst>
              <a:ext uri="{FF2B5EF4-FFF2-40B4-BE49-F238E27FC236}">
                <a16:creationId xmlns:a16="http://schemas.microsoft.com/office/drawing/2014/main" id="{C92C59CC-EF67-8947-84FB-C54347F5D927}"/>
              </a:ext>
            </a:extLst>
          </p:cNvPr>
          <p:cNvSpPr>
            <a:spLocks noGrp="1"/>
          </p:cNvSpPr>
          <p:nvPr>
            <p:ph type="sldNum" sz="quarter" idx="18"/>
          </p:nvPr>
        </p:nvSpPr>
        <p:spPr/>
        <p:txBody>
          <a:bodyPr/>
          <a:lstStyle>
            <a:lvl1pPr>
              <a:defRPr/>
            </a:lvl1pPr>
          </a:lstStyle>
          <a:p>
            <a:fld id="{507466C9-479D-694D-B0AC-4022A8CBC0AA}" type="slidenum">
              <a:rPr lang="en-IE" altLang="en-US"/>
              <a:pPr/>
              <a:t>‹#›</a:t>
            </a:fld>
            <a:endParaRPr lang="en-IE" altLang="en-US"/>
          </a:p>
        </p:txBody>
      </p:sp>
      <p:sp>
        <p:nvSpPr>
          <p:cNvPr id="10" name="Date Placeholder 3">
            <a:extLst>
              <a:ext uri="{FF2B5EF4-FFF2-40B4-BE49-F238E27FC236}">
                <a16:creationId xmlns:a16="http://schemas.microsoft.com/office/drawing/2014/main" id="{EDA16386-CF49-6F4F-9015-A22B85857AC0}"/>
              </a:ext>
            </a:extLst>
          </p:cNvPr>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2618518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a:extLst>
              <a:ext uri="{FF2B5EF4-FFF2-40B4-BE49-F238E27FC236}">
                <a16:creationId xmlns:a16="http://schemas.microsoft.com/office/drawing/2014/main" id="{A4CAB1C6-56A8-374E-9A6A-5968E32B61E4}"/>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a:extLst>
              <a:ext uri="{FF2B5EF4-FFF2-40B4-BE49-F238E27FC236}">
                <a16:creationId xmlns:a16="http://schemas.microsoft.com/office/drawing/2014/main" id="{D03FAF0F-FF9D-1C41-B883-47FB2204763D}"/>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8" name="Content Placeholder 26"/>
          <p:cNvSpPr>
            <a:spLocks noGrp="1"/>
          </p:cNvSpPr>
          <p:nvPr>
            <p:ph sz="quarter" idx="14"/>
          </p:nvPr>
        </p:nvSpPr>
        <p:spPr>
          <a:xfrm>
            <a:off x="577850" y="1752600"/>
            <a:ext cx="2806700" cy="2133600"/>
          </a:xfrm>
        </p:spPr>
        <p:txBody>
          <a:bodyPr/>
          <a:lstStyle/>
          <a:p>
            <a:pPr lvl="0"/>
            <a:r>
              <a:rPr lang="en-IE" noProof="0" dirty="0"/>
              <a:t>Click to edit Master text styles</a:t>
            </a:r>
          </a:p>
        </p:txBody>
      </p:sp>
      <p:sp>
        <p:nvSpPr>
          <p:cNvPr id="2" name="Title 1"/>
          <p:cNvSpPr>
            <a:spLocks noGrp="1"/>
          </p:cNvSpPr>
          <p:nvPr>
            <p:ph type="title"/>
          </p:nvPr>
        </p:nvSpPr>
        <p:spPr>
          <a:xfrm>
            <a:off x="577850" y="685800"/>
            <a:ext cx="8750300" cy="914400"/>
          </a:xfrm>
        </p:spPr>
        <p:txBody>
          <a:bodyPr/>
          <a:lstStyle/>
          <a:p>
            <a:r>
              <a:rPr lang="en-IE" noProof="0" dirty="0"/>
              <a:t>Click to edit Master title style</a:t>
            </a:r>
          </a:p>
        </p:txBody>
      </p:sp>
      <p:sp>
        <p:nvSpPr>
          <p:cNvPr id="31" name="Content Placeholder 26"/>
          <p:cNvSpPr>
            <a:spLocks noGrp="1"/>
          </p:cNvSpPr>
          <p:nvPr>
            <p:ph sz="quarter" idx="15"/>
          </p:nvPr>
        </p:nvSpPr>
        <p:spPr>
          <a:xfrm>
            <a:off x="577850" y="4038600"/>
            <a:ext cx="2806700" cy="2133600"/>
          </a:xfrm>
        </p:spPr>
        <p:txBody>
          <a:bodyPr/>
          <a:lstStyle/>
          <a:p>
            <a:pPr lvl="0"/>
            <a:r>
              <a:rPr lang="en-IE" noProof="0" dirty="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IE" noProof="0" dirty="0"/>
              <a:t>Click to edit Master text styles</a:t>
            </a:r>
          </a:p>
        </p:txBody>
      </p:sp>
      <p:sp>
        <p:nvSpPr>
          <p:cNvPr id="8" name="Footer Placeholder 4">
            <a:extLst>
              <a:ext uri="{FF2B5EF4-FFF2-40B4-BE49-F238E27FC236}">
                <a16:creationId xmlns:a16="http://schemas.microsoft.com/office/drawing/2014/main" id="{C4FA45E7-585B-144D-8123-82EA8D2E71F1}"/>
              </a:ext>
            </a:extLst>
          </p:cNvPr>
          <p:cNvSpPr>
            <a:spLocks noGrp="1"/>
          </p:cNvSpPr>
          <p:nvPr>
            <p:ph type="ftr" sz="quarter" idx="17"/>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9" name="Slide Number Placeholder 5">
            <a:extLst>
              <a:ext uri="{FF2B5EF4-FFF2-40B4-BE49-F238E27FC236}">
                <a16:creationId xmlns:a16="http://schemas.microsoft.com/office/drawing/2014/main" id="{3AF95B44-D8F8-4047-B434-634D964BF783}"/>
              </a:ext>
            </a:extLst>
          </p:cNvPr>
          <p:cNvSpPr>
            <a:spLocks noGrp="1"/>
          </p:cNvSpPr>
          <p:nvPr>
            <p:ph type="sldNum" sz="quarter" idx="18"/>
          </p:nvPr>
        </p:nvSpPr>
        <p:spPr/>
        <p:txBody>
          <a:bodyPr/>
          <a:lstStyle>
            <a:lvl1pPr>
              <a:defRPr/>
            </a:lvl1pPr>
          </a:lstStyle>
          <a:p>
            <a:fld id="{A1B0EDE0-E05A-BA43-8D12-572397F6A87E}" type="slidenum">
              <a:rPr lang="en-IE" altLang="en-US"/>
              <a:pPr/>
              <a:t>‹#›</a:t>
            </a:fld>
            <a:endParaRPr lang="en-IE" altLang="en-US"/>
          </a:p>
        </p:txBody>
      </p:sp>
      <p:sp>
        <p:nvSpPr>
          <p:cNvPr id="10" name="Date Placeholder 3">
            <a:extLst>
              <a:ext uri="{FF2B5EF4-FFF2-40B4-BE49-F238E27FC236}">
                <a16:creationId xmlns:a16="http://schemas.microsoft.com/office/drawing/2014/main" id="{0AE88DD5-2D29-BA4F-8CD5-7AACE64DFF10}"/>
              </a:ext>
            </a:extLst>
          </p:cNvPr>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386938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a:extLst>
              <a:ext uri="{FF2B5EF4-FFF2-40B4-BE49-F238E27FC236}">
                <a16:creationId xmlns:a16="http://schemas.microsoft.com/office/drawing/2014/main" id="{FE2E43C2-6250-4C48-B9E2-C5F047B3C780}"/>
              </a:ext>
            </a:extLst>
          </p:cNvPr>
          <p:cNvCxnSpPr/>
          <p:nvPr/>
        </p:nvCxnSpPr>
        <p:spPr>
          <a:xfrm rot="5400000" flipH="1" flipV="1">
            <a:off x="6280150" y="-2286000"/>
            <a:ext cx="152400"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a:extLst>
              <a:ext uri="{FF2B5EF4-FFF2-40B4-BE49-F238E27FC236}">
                <a16:creationId xmlns:a16="http://schemas.microsoft.com/office/drawing/2014/main" id="{CE1FA78D-9D03-6943-9F8A-0A32AA94C84A}"/>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3549650" y="685800"/>
            <a:ext cx="5778500" cy="914400"/>
          </a:xfrm>
        </p:spPr>
        <p:txBody>
          <a:bodyPr/>
          <a:lstStyle>
            <a:lvl1pPr>
              <a:defRPr/>
            </a:lvl1pPr>
          </a:lstStyle>
          <a:p>
            <a:r>
              <a:rPr lang="en-IE" noProof="1"/>
              <a:t>Click to edit Master title style</a:t>
            </a:r>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IE" noProof="1"/>
              <a:t>Click to edit Master text styles</a:t>
            </a:r>
          </a:p>
          <a:p>
            <a:pPr lvl="1"/>
            <a:r>
              <a:rPr lang="en-IE" noProof="1"/>
              <a:t>Second level</a:t>
            </a:r>
          </a:p>
          <a:p>
            <a:pPr lvl="2"/>
            <a:r>
              <a:rPr lang="en-IE" noProof="1"/>
              <a:t>Third level</a:t>
            </a:r>
          </a:p>
          <a:p>
            <a:pPr lvl="3"/>
            <a:r>
              <a:rPr lang="en-IE" noProof="1"/>
              <a:t>Fourth level</a:t>
            </a:r>
          </a:p>
          <a:p>
            <a:pPr lvl="4"/>
            <a:r>
              <a:rPr lang="en-IE" noProof="1"/>
              <a:t>Fifth level</a:t>
            </a:r>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IE" noProof="1"/>
              <a:t>Click to edit Master text styles</a:t>
            </a:r>
          </a:p>
        </p:txBody>
      </p:sp>
      <p:sp>
        <p:nvSpPr>
          <p:cNvPr id="7" name="Footer Placeholder 4">
            <a:extLst>
              <a:ext uri="{FF2B5EF4-FFF2-40B4-BE49-F238E27FC236}">
                <a16:creationId xmlns:a16="http://schemas.microsoft.com/office/drawing/2014/main" id="{522FA2E8-667E-0543-8FA5-0F4976D3ED76}"/>
              </a:ext>
            </a:extLst>
          </p:cNvPr>
          <p:cNvSpPr>
            <a:spLocks noGrp="1"/>
          </p:cNvSpPr>
          <p:nvPr>
            <p:ph type="ftr" sz="quarter" idx="17"/>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8" name="Slide Number Placeholder 5">
            <a:extLst>
              <a:ext uri="{FF2B5EF4-FFF2-40B4-BE49-F238E27FC236}">
                <a16:creationId xmlns:a16="http://schemas.microsoft.com/office/drawing/2014/main" id="{9624CBC0-5C56-E04B-9A4A-F3257ACB62D3}"/>
              </a:ext>
            </a:extLst>
          </p:cNvPr>
          <p:cNvSpPr>
            <a:spLocks noGrp="1"/>
          </p:cNvSpPr>
          <p:nvPr>
            <p:ph type="sldNum" sz="quarter" idx="18"/>
          </p:nvPr>
        </p:nvSpPr>
        <p:spPr/>
        <p:txBody>
          <a:bodyPr/>
          <a:lstStyle>
            <a:lvl1pPr>
              <a:defRPr/>
            </a:lvl1pPr>
          </a:lstStyle>
          <a:p>
            <a:fld id="{0902CDF8-101D-7049-B999-A42E7B331822}" type="slidenum">
              <a:rPr lang="en-IE" altLang="en-US"/>
              <a:pPr/>
              <a:t>‹#›</a:t>
            </a:fld>
            <a:endParaRPr lang="en-IE" altLang="en-US"/>
          </a:p>
        </p:txBody>
      </p:sp>
      <p:sp>
        <p:nvSpPr>
          <p:cNvPr id="9" name="Date Placeholder 3">
            <a:extLst>
              <a:ext uri="{FF2B5EF4-FFF2-40B4-BE49-F238E27FC236}">
                <a16:creationId xmlns:a16="http://schemas.microsoft.com/office/drawing/2014/main" id="{DC3954F3-E8C8-2244-A938-229BC868069F}"/>
              </a:ext>
            </a:extLst>
          </p:cNvPr>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41025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58D21-6453-4947-A4E1-0199E3048307}"/>
              </a:ext>
            </a:extLst>
          </p:cNvPr>
          <p:cNvSpPr>
            <a:spLocks noGrp="1"/>
          </p:cNvSpPr>
          <p:nvPr>
            <p:ph type="dt" sz="half" idx="10"/>
          </p:nvPr>
        </p:nvSpPr>
        <p:spPr/>
        <p:txBody>
          <a:bodyPr/>
          <a:lstStyle>
            <a:lvl1pPr>
              <a:defRPr/>
            </a:lvl1pPr>
          </a:lstStyle>
          <a:p>
            <a:fld id="{8A636829-075E-5C4C-9580-F270921D5154}" type="datetime1">
              <a:rPr lang="en-US" altLang="en-US"/>
              <a:pPr/>
              <a:t>1/15/23</a:t>
            </a:fld>
            <a:endParaRPr lang="en-US" altLang="en-US"/>
          </a:p>
        </p:txBody>
      </p:sp>
      <p:sp>
        <p:nvSpPr>
          <p:cNvPr id="5" name="Footer Placeholder 4">
            <a:extLst>
              <a:ext uri="{FF2B5EF4-FFF2-40B4-BE49-F238E27FC236}">
                <a16:creationId xmlns:a16="http://schemas.microsoft.com/office/drawing/2014/main" id="{4BC22C54-6F0F-7440-82EA-3A6EE7EFEC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779848-B25C-974D-BBAA-BD290749D6E4}"/>
              </a:ext>
            </a:extLst>
          </p:cNvPr>
          <p:cNvSpPr>
            <a:spLocks noGrp="1"/>
          </p:cNvSpPr>
          <p:nvPr>
            <p:ph type="sldNum" sz="quarter" idx="12"/>
          </p:nvPr>
        </p:nvSpPr>
        <p:spPr/>
        <p:txBody>
          <a:bodyPr/>
          <a:lstStyle>
            <a:lvl1pPr>
              <a:defRPr/>
            </a:lvl1pPr>
          </a:lstStyle>
          <a:p>
            <a:fld id="{B3DC823A-DD4D-8F4F-9010-F0779BFB8C05}" type="slidenum">
              <a:rPr lang="en-US" altLang="en-US"/>
              <a:pPr/>
              <a:t>‹#›</a:t>
            </a:fld>
            <a:endParaRPr lang="en-US" altLang="en-US"/>
          </a:p>
        </p:txBody>
      </p:sp>
    </p:spTree>
    <p:extLst>
      <p:ext uri="{BB962C8B-B14F-4D97-AF65-F5344CB8AC3E}">
        <p14:creationId xmlns:p14="http://schemas.microsoft.com/office/powerpoint/2010/main" val="922997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a:extLst>
              <a:ext uri="{FF2B5EF4-FFF2-40B4-BE49-F238E27FC236}">
                <a16:creationId xmlns:a16="http://schemas.microsoft.com/office/drawing/2014/main" id="{EA802DE4-7DEE-0445-B61E-CC5F567AA8FE}"/>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a:extLst>
              <a:ext uri="{FF2B5EF4-FFF2-40B4-BE49-F238E27FC236}">
                <a16:creationId xmlns:a16="http://schemas.microsoft.com/office/drawing/2014/main" id="{DB36CFD1-E093-7647-8A7B-5E50ACFB2171}"/>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577850" y="685800"/>
            <a:ext cx="8750300" cy="914400"/>
          </a:xfrm>
        </p:spPr>
        <p:txBody>
          <a:bodyPr/>
          <a:lstStyle/>
          <a:p>
            <a:r>
              <a:rPr lang="en-IE" noProof="0" dirty="0"/>
              <a:t>Click to edit Master title style</a:t>
            </a:r>
          </a:p>
        </p:txBody>
      </p:sp>
      <p:sp>
        <p:nvSpPr>
          <p:cNvPr id="5" name="Footer Placeholder 4">
            <a:extLst>
              <a:ext uri="{FF2B5EF4-FFF2-40B4-BE49-F238E27FC236}">
                <a16:creationId xmlns:a16="http://schemas.microsoft.com/office/drawing/2014/main" id="{F18F5866-D91D-6740-A00F-4F709925D515}"/>
              </a:ext>
            </a:extLst>
          </p:cNvPr>
          <p:cNvSpPr>
            <a:spLocks noGrp="1"/>
          </p:cNvSpPr>
          <p:nvPr>
            <p:ph type="ftr" sz="quarter" idx="10"/>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6" name="Slide Number Placeholder 5">
            <a:extLst>
              <a:ext uri="{FF2B5EF4-FFF2-40B4-BE49-F238E27FC236}">
                <a16:creationId xmlns:a16="http://schemas.microsoft.com/office/drawing/2014/main" id="{4A6C6C55-A985-B347-8892-323C6C38114D}"/>
              </a:ext>
            </a:extLst>
          </p:cNvPr>
          <p:cNvSpPr>
            <a:spLocks noGrp="1"/>
          </p:cNvSpPr>
          <p:nvPr>
            <p:ph type="sldNum" sz="quarter" idx="11"/>
          </p:nvPr>
        </p:nvSpPr>
        <p:spPr/>
        <p:txBody>
          <a:bodyPr/>
          <a:lstStyle>
            <a:lvl1pPr>
              <a:defRPr/>
            </a:lvl1pPr>
          </a:lstStyle>
          <a:p>
            <a:fld id="{EF246492-EDBB-BE4C-988E-70D793480536}" type="slidenum">
              <a:rPr lang="en-IE" altLang="en-US"/>
              <a:pPr/>
              <a:t>‹#›</a:t>
            </a:fld>
            <a:endParaRPr lang="en-IE" altLang="en-US"/>
          </a:p>
        </p:txBody>
      </p:sp>
      <p:sp>
        <p:nvSpPr>
          <p:cNvPr id="7" name="Date Placeholder 3">
            <a:extLst>
              <a:ext uri="{FF2B5EF4-FFF2-40B4-BE49-F238E27FC236}">
                <a16:creationId xmlns:a16="http://schemas.microsoft.com/office/drawing/2014/main" id="{30EE372F-2190-F64A-94D9-BFD0592DE962}"/>
              </a:ext>
            </a:extLst>
          </p:cNvPr>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123640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98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wCFirm">
            <a:extLst>
              <a:ext uri="{FF2B5EF4-FFF2-40B4-BE49-F238E27FC236}">
                <a16:creationId xmlns:a16="http://schemas.microsoft.com/office/drawing/2014/main" id="{EFA97931-E3B3-9445-8E5C-172FC31A6114}"/>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3" name="Footer Placeholder 4">
            <a:extLst>
              <a:ext uri="{FF2B5EF4-FFF2-40B4-BE49-F238E27FC236}">
                <a16:creationId xmlns:a16="http://schemas.microsoft.com/office/drawing/2014/main" id="{EFB0597F-E866-FE48-B83B-606E8A1DF952}"/>
              </a:ext>
            </a:extLst>
          </p:cNvPr>
          <p:cNvSpPr>
            <a:spLocks noGrp="1"/>
          </p:cNvSpPr>
          <p:nvPr>
            <p:ph type="ftr" sz="quarter" idx="10"/>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4" name="Slide Number Placeholder 5">
            <a:extLst>
              <a:ext uri="{FF2B5EF4-FFF2-40B4-BE49-F238E27FC236}">
                <a16:creationId xmlns:a16="http://schemas.microsoft.com/office/drawing/2014/main" id="{3E58B56C-1975-564A-82BB-50D64D64B957}"/>
              </a:ext>
            </a:extLst>
          </p:cNvPr>
          <p:cNvSpPr>
            <a:spLocks noGrp="1"/>
          </p:cNvSpPr>
          <p:nvPr>
            <p:ph type="sldNum" sz="quarter" idx="11"/>
          </p:nvPr>
        </p:nvSpPr>
        <p:spPr/>
        <p:txBody>
          <a:bodyPr/>
          <a:lstStyle>
            <a:lvl1pPr>
              <a:defRPr/>
            </a:lvl1pPr>
          </a:lstStyle>
          <a:p>
            <a:fld id="{86CB6D1A-48B2-D440-BD18-721ECE6B014B}" type="slidenum">
              <a:rPr lang="en-IE" altLang="en-US"/>
              <a:pPr/>
              <a:t>‹#›</a:t>
            </a:fld>
            <a:endParaRPr lang="en-IE" altLang="en-US"/>
          </a:p>
        </p:txBody>
      </p:sp>
      <p:sp>
        <p:nvSpPr>
          <p:cNvPr id="5" name="Date Placeholder 3">
            <a:extLst>
              <a:ext uri="{FF2B5EF4-FFF2-40B4-BE49-F238E27FC236}">
                <a16:creationId xmlns:a16="http://schemas.microsoft.com/office/drawing/2014/main" id="{ADF065A1-4C5E-1A47-9AC5-C0EBC1F6817E}"/>
              </a:ext>
            </a:extLst>
          </p:cNvPr>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2895151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a:extLst>
              <a:ext uri="{FF2B5EF4-FFF2-40B4-BE49-F238E27FC236}">
                <a16:creationId xmlns:a16="http://schemas.microsoft.com/office/drawing/2014/main" id="{518E0D0C-DB02-1245-8A29-84E42F4379B1}"/>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a:extLst>
              <a:ext uri="{FF2B5EF4-FFF2-40B4-BE49-F238E27FC236}">
                <a16:creationId xmlns:a16="http://schemas.microsoft.com/office/drawing/2014/main" id="{64AB40EF-BE5F-B347-9A6C-16ADDE8B1D87}"/>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IE" noProof="0" dirty="0"/>
              <a:t>Click to edit Master title style</a:t>
            </a:r>
          </a:p>
        </p:txBody>
      </p: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6" name="Footer Placeholder 4">
            <a:extLst>
              <a:ext uri="{FF2B5EF4-FFF2-40B4-BE49-F238E27FC236}">
                <a16:creationId xmlns:a16="http://schemas.microsoft.com/office/drawing/2014/main" id="{9F5A1152-A812-D140-9A56-255BD893E435}"/>
              </a:ext>
            </a:extLst>
          </p:cNvPr>
          <p:cNvSpPr>
            <a:spLocks noGrp="1"/>
          </p:cNvSpPr>
          <p:nvPr>
            <p:ph type="ftr" sz="quarter" idx="16"/>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7" name="Slide Number Placeholder 5">
            <a:extLst>
              <a:ext uri="{FF2B5EF4-FFF2-40B4-BE49-F238E27FC236}">
                <a16:creationId xmlns:a16="http://schemas.microsoft.com/office/drawing/2014/main" id="{84861CDC-ABBA-654F-BCB3-BB1EF5D81B9C}"/>
              </a:ext>
            </a:extLst>
          </p:cNvPr>
          <p:cNvSpPr>
            <a:spLocks noGrp="1"/>
          </p:cNvSpPr>
          <p:nvPr>
            <p:ph type="sldNum" sz="quarter" idx="17"/>
          </p:nvPr>
        </p:nvSpPr>
        <p:spPr/>
        <p:txBody>
          <a:bodyPr/>
          <a:lstStyle>
            <a:lvl1pPr>
              <a:defRPr/>
            </a:lvl1pPr>
          </a:lstStyle>
          <a:p>
            <a:fld id="{7A456127-9803-5E40-98CE-8A37E0543E80}" type="slidenum">
              <a:rPr lang="en-IE" altLang="en-US"/>
              <a:pPr/>
              <a:t>‹#›</a:t>
            </a:fld>
            <a:endParaRPr lang="en-IE" altLang="en-US"/>
          </a:p>
        </p:txBody>
      </p:sp>
      <p:sp>
        <p:nvSpPr>
          <p:cNvPr id="8" name="Date Placeholder 3">
            <a:extLst>
              <a:ext uri="{FF2B5EF4-FFF2-40B4-BE49-F238E27FC236}">
                <a16:creationId xmlns:a16="http://schemas.microsoft.com/office/drawing/2014/main" id="{883D1656-82CC-B746-B5AD-4DE03FC3D623}"/>
              </a:ext>
            </a:extLst>
          </p:cNvPr>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3598052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point: Colour">
    <p:spTree>
      <p:nvGrpSpPr>
        <p:cNvPr id="1" name=""/>
        <p:cNvGrpSpPr/>
        <p:nvPr/>
      </p:nvGrpSpPr>
      <p:grpSpPr>
        <a:xfrm>
          <a:off x="0" y="0"/>
          <a:ext cx="0" cy="0"/>
          <a:chOff x="0" y="0"/>
          <a:chExt cx="0" cy="0"/>
        </a:xfrm>
      </p:grpSpPr>
      <p:cxnSp>
        <p:nvCxnSpPr>
          <p:cNvPr id="4" name="Shape 10">
            <a:extLst>
              <a:ext uri="{FF2B5EF4-FFF2-40B4-BE49-F238E27FC236}">
                <a16:creationId xmlns:a16="http://schemas.microsoft.com/office/drawing/2014/main" id="{D16A756D-B5B7-B043-9A20-DB8789461689}"/>
              </a:ext>
            </a:extLst>
          </p:cNvPr>
          <p:cNvCxnSpPr/>
          <p:nvPr/>
        </p:nvCxnSpPr>
        <p:spPr>
          <a:xfrm rot="5400000" flipH="1" flipV="1">
            <a:off x="4794250" y="-3771900"/>
            <a:ext cx="152400"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a:extLst>
              <a:ext uri="{FF2B5EF4-FFF2-40B4-BE49-F238E27FC236}">
                <a16:creationId xmlns:a16="http://schemas.microsoft.com/office/drawing/2014/main" id="{F3850BB4-A8C9-BE44-8207-0B99F0302002}"/>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solidFill>
                  <a:schemeClr val="bg1"/>
                </a:solidFill>
                <a:cs typeface="Arial" charset="0"/>
              </a:rPr>
              <a:t>PwC</a:t>
            </a:r>
          </a:p>
        </p:txBody>
      </p:sp>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IE" noProof="0" dirty="0"/>
              <a:t>Click to edit Master title style</a:t>
            </a:r>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6" name="Footer Placeholder 4">
            <a:extLst>
              <a:ext uri="{FF2B5EF4-FFF2-40B4-BE49-F238E27FC236}">
                <a16:creationId xmlns:a16="http://schemas.microsoft.com/office/drawing/2014/main" id="{9FA40323-5757-4841-B6D4-885D968B65ED}"/>
              </a:ext>
            </a:extLst>
          </p:cNvPr>
          <p:cNvSpPr>
            <a:spLocks noGrp="1"/>
          </p:cNvSpPr>
          <p:nvPr>
            <p:ph type="ftr" sz="quarter" idx="10"/>
          </p:nvPr>
        </p:nvSpPr>
        <p:spPr>
          <a:xfrm>
            <a:off x="577850" y="6324600"/>
            <a:ext cx="5695950" cy="152400"/>
          </a:xfrm>
        </p:spPr>
        <p:txBody>
          <a:bodyPr/>
          <a:lstStyle>
            <a:lvl1pPr algn="l">
              <a:defRPr sz="1000">
                <a:solidFill>
                  <a:schemeClr val="bg1"/>
                </a:solidFill>
                <a:latin typeface="Arial" pitchFamily="34" charset="0"/>
                <a:cs typeface="Arial" pitchFamily="34" charset="0"/>
              </a:defRPr>
            </a:lvl1pPr>
          </a:lstStyle>
          <a:p>
            <a:pPr>
              <a:defRPr/>
            </a:pPr>
            <a:endParaRPr lang="en-IE"/>
          </a:p>
        </p:txBody>
      </p:sp>
      <p:sp>
        <p:nvSpPr>
          <p:cNvPr id="7" name="Slide Number Placeholder 5">
            <a:extLst>
              <a:ext uri="{FF2B5EF4-FFF2-40B4-BE49-F238E27FC236}">
                <a16:creationId xmlns:a16="http://schemas.microsoft.com/office/drawing/2014/main" id="{66248BB1-E8C1-7948-B57E-B796103D3E11}"/>
              </a:ext>
            </a:extLst>
          </p:cNvPr>
          <p:cNvSpPr>
            <a:spLocks noGrp="1"/>
          </p:cNvSpPr>
          <p:nvPr>
            <p:ph type="sldNum" sz="quarter" idx="11"/>
          </p:nvPr>
        </p:nvSpPr>
        <p:spPr/>
        <p:txBody>
          <a:bodyPr/>
          <a:lstStyle>
            <a:lvl1pPr>
              <a:defRPr>
                <a:solidFill>
                  <a:schemeClr val="bg1"/>
                </a:solidFill>
              </a:defRPr>
            </a:lvl1pPr>
          </a:lstStyle>
          <a:p>
            <a:fld id="{9EF1154A-DABC-A94A-91D6-0B18F86285E1}" type="slidenum">
              <a:rPr lang="en-IE" altLang="en-US"/>
              <a:pPr/>
              <a:t>‹#›</a:t>
            </a:fld>
            <a:endParaRPr lang="en-IE" altLang="en-US"/>
          </a:p>
        </p:txBody>
      </p:sp>
      <p:sp>
        <p:nvSpPr>
          <p:cNvPr id="8" name="Date Placeholder 3">
            <a:extLst>
              <a:ext uri="{FF2B5EF4-FFF2-40B4-BE49-F238E27FC236}">
                <a16:creationId xmlns:a16="http://schemas.microsoft.com/office/drawing/2014/main" id="{1ABB22AC-CBD2-114F-AC18-DF56249CCFBA}"/>
              </a:ext>
            </a:extLst>
          </p:cNvPr>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1151014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cxnSp>
        <p:nvCxnSpPr>
          <p:cNvPr id="4" name="Shape 11">
            <a:extLst>
              <a:ext uri="{FF2B5EF4-FFF2-40B4-BE49-F238E27FC236}">
                <a16:creationId xmlns:a16="http://schemas.microsoft.com/office/drawing/2014/main" id="{E7ED90E2-715D-3740-A96E-0F2464DB1FA9}"/>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a:extLst>
              <a:ext uri="{FF2B5EF4-FFF2-40B4-BE49-F238E27FC236}">
                <a16:creationId xmlns:a16="http://schemas.microsoft.com/office/drawing/2014/main" id="{07FEEBA8-15B5-594A-BD7B-35E5E1B8A875}"/>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cs typeface="Arial" charset="0"/>
              </a:rPr>
              <a:t>PwC</a:t>
            </a:r>
          </a:p>
        </p:txBody>
      </p:sp>
      <p:sp>
        <p:nvSpPr>
          <p:cNvPr id="57" name="Title 1"/>
          <p:cNvSpPr>
            <a:spLocks noGrp="1"/>
          </p:cNvSpPr>
          <p:nvPr>
            <p:ph type="ctrTitle"/>
          </p:nvPr>
        </p:nvSpPr>
        <p:spPr bwMode="black">
          <a:xfrm>
            <a:off x="577850" y="685806"/>
            <a:ext cx="8750300" cy="1066799"/>
          </a:xfrm>
        </p:spPr>
        <p:txBody>
          <a:bodyPr>
            <a:noAutofit/>
          </a:bodyPr>
          <a:lstStyle>
            <a:lvl1pPr>
              <a:lnSpc>
                <a:spcPct val="90000"/>
              </a:lnSpc>
              <a:defRPr sz="3200">
                <a:solidFill>
                  <a:schemeClr val="tx1"/>
                </a:solidFill>
              </a:defRPr>
            </a:lvl1pPr>
          </a:lstStyle>
          <a:p>
            <a:r>
              <a:rPr lang="en-IE" noProof="0" dirty="0"/>
              <a:t>Click to edit Master title style</a:t>
            </a:r>
          </a:p>
        </p:txBody>
      </p:sp>
      <p:sp>
        <p:nvSpPr>
          <p:cNvPr id="58" name="Subtitle 2"/>
          <p:cNvSpPr>
            <a:spLocks noGrp="1"/>
          </p:cNvSpPr>
          <p:nvPr>
            <p:ph type="subTitle" idx="1"/>
          </p:nvPr>
        </p:nvSpPr>
        <p:spPr bwMode="black">
          <a:xfrm>
            <a:off x="577850" y="1905006"/>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IE" noProof="0" dirty="0"/>
              <a:t>Click to edit Master subtitle style</a:t>
            </a:r>
          </a:p>
        </p:txBody>
      </p:sp>
      <p:sp>
        <p:nvSpPr>
          <p:cNvPr id="6" name="Footer Placeholder 4">
            <a:extLst>
              <a:ext uri="{FF2B5EF4-FFF2-40B4-BE49-F238E27FC236}">
                <a16:creationId xmlns:a16="http://schemas.microsoft.com/office/drawing/2014/main" id="{AA0E707D-E2A0-8A42-AB2F-3CD238778646}"/>
              </a:ext>
            </a:extLst>
          </p:cNvPr>
          <p:cNvSpPr>
            <a:spLocks noGrp="1"/>
          </p:cNvSpPr>
          <p:nvPr>
            <p:ph type="ftr" sz="quarter" idx="10"/>
          </p:nvPr>
        </p:nvSpPr>
        <p:spPr>
          <a:xfrm>
            <a:off x="577850" y="6324600"/>
            <a:ext cx="5695950" cy="152400"/>
          </a:xfrm>
        </p:spPr>
        <p:txBody>
          <a:bodyPr/>
          <a:lstStyle>
            <a:lvl1pPr algn="l">
              <a:defRPr sz="1000">
                <a:solidFill>
                  <a:schemeClr val="tx1"/>
                </a:solidFill>
                <a:latin typeface="Arial" pitchFamily="34" charset="0"/>
                <a:cs typeface="Arial" pitchFamily="34" charset="0"/>
              </a:defRPr>
            </a:lvl1pPr>
          </a:lstStyle>
          <a:p>
            <a:pPr>
              <a:defRPr/>
            </a:pPr>
            <a:endParaRPr lang="en-IE"/>
          </a:p>
        </p:txBody>
      </p:sp>
      <p:sp>
        <p:nvSpPr>
          <p:cNvPr id="7" name="Slide Number Placeholder 5">
            <a:extLst>
              <a:ext uri="{FF2B5EF4-FFF2-40B4-BE49-F238E27FC236}">
                <a16:creationId xmlns:a16="http://schemas.microsoft.com/office/drawing/2014/main" id="{60FEF353-0A6F-104A-8FB5-330AFA4EBF8E}"/>
              </a:ext>
            </a:extLst>
          </p:cNvPr>
          <p:cNvSpPr>
            <a:spLocks noGrp="1"/>
          </p:cNvSpPr>
          <p:nvPr>
            <p:ph type="sldNum" sz="quarter" idx="11"/>
          </p:nvPr>
        </p:nvSpPr>
        <p:spPr/>
        <p:txBody>
          <a:bodyPr/>
          <a:lstStyle>
            <a:lvl1pPr>
              <a:defRPr/>
            </a:lvl1pPr>
          </a:lstStyle>
          <a:p>
            <a:fld id="{CC4C155F-E071-3440-8DF3-9AC1CA29634B}" type="slidenum">
              <a:rPr lang="en-IE" altLang="en-US"/>
              <a:pPr/>
              <a:t>‹#›</a:t>
            </a:fld>
            <a:endParaRPr lang="en-IE" altLang="en-US"/>
          </a:p>
        </p:txBody>
      </p:sp>
      <p:sp>
        <p:nvSpPr>
          <p:cNvPr id="8" name="Date Placeholder 3">
            <a:extLst>
              <a:ext uri="{FF2B5EF4-FFF2-40B4-BE49-F238E27FC236}">
                <a16:creationId xmlns:a16="http://schemas.microsoft.com/office/drawing/2014/main" id="{DAA8917E-F331-274D-B839-A266AD73AA00}"/>
              </a:ext>
            </a:extLst>
          </p:cNvPr>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2402491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Divider: Colour">
    <p:spTree>
      <p:nvGrpSpPr>
        <p:cNvPr id="1" name=""/>
        <p:cNvGrpSpPr/>
        <p:nvPr/>
      </p:nvGrpSpPr>
      <p:grpSpPr>
        <a:xfrm>
          <a:off x="0" y="0"/>
          <a:ext cx="0" cy="0"/>
          <a:chOff x="0" y="0"/>
          <a:chExt cx="0" cy="0"/>
        </a:xfrm>
      </p:grpSpPr>
      <p:cxnSp>
        <p:nvCxnSpPr>
          <p:cNvPr id="4" name="Shape 10">
            <a:extLst>
              <a:ext uri="{FF2B5EF4-FFF2-40B4-BE49-F238E27FC236}">
                <a16:creationId xmlns:a16="http://schemas.microsoft.com/office/drawing/2014/main" id="{711BD4F4-1A2B-DF43-967B-7FA4ACF421E3}"/>
              </a:ext>
            </a:extLst>
          </p:cNvPr>
          <p:cNvCxnSpPr/>
          <p:nvPr/>
        </p:nvCxnSpPr>
        <p:spPr>
          <a:xfrm rot="5400000" flipH="1" flipV="1">
            <a:off x="4794250" y="-3771900"/>
            <a:ext cx="152400"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a:extLst>
              <a:ext uri="{FF2B5EF4-FFF2-40B4-BE49-F238E27FC236}">
                <a16:creationId xmlns:a16="http://schemas.microsoft.com/office/drawing/2014/main" id="{7387E9C4-3458-DA44-9F41-35EEE7570EE2}"/>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solidFill>
                  <a:schemeClr val="bg1"/>
                </a:solidFill>
                <a:cs typeface="Arial" charset="0"/>
              </a:rPr>
              <a:t>PwC</a:t>
            </a:r>
          </a:p>
        </p:txBody>
      </p:sp>
      <p:sp>
        <p:nvSpPr>
          <p:cNvPr id="57" name="Title 1"/>
          <p:cNvSpPr>
            <a:spLocks noGrp="1"/>
          </p:cNvSpPr>
          <p:nvPr>
            <p:ph type="ctrTitle"/>
          </p:nvPr>
        </p:nvSpPr>
        <p:spPr bwMode="black">
          <a:xfrm>
            <a:off x="577850" y="685800"/>
            <a:ext cx="8750300" cy="1066800"/>
          </a:xfrm>
        </p:spPr>
        <p:txBody>
          <a:bodyPr>
            <a:noAutofit/>
          </a:bodyPr>
          <a:lstStyle>
            <a:lvl1pPr>
              <a:lnSpc>
                <a:spcPct val="90000"/>
              </a:lnSpc>
              <a:defRPr sz="3200" baseline="0">
                <a:solidFill>
                  <a:schemeClr val="bg1"/>
                </a:solidFill>
              </a:defRPr>
            </a:lvl1pPr>
          </a:lstStyle>
          <a:p>
            <a:r>
              <a:rPr lang="en-IE" noProof="0" dirty="0"/>
              <a:t>Click to edit Master title style</a:t>
            </a:r>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IE" noProof="0" dirty="0"/>
              <a:t>Click to edit Master subtitle style</a:t>
            </a:r>
          </a:p>
        </p:txBody>
      </p:sp>
      <p:sp>
        <p:nvSpPr>
          <p:cNvPr id="6" name="Footer Placeholder 4">
            <a:extLst>
              <a:ext uri="{FF2B5EF4-FFF2-40B4-BE49-F238E27FC236}">
                <a16:creationId xmlns:a16="http://schemas.microsoft.com/office/drawing/2014/main" id="{7B00FEB1-AB61-2A47-AC39-2EF477393BA2}"/>
              </a:ext>
            </a:extLst>
          </p:cNvPr>
          <p:cNvSpPr>
            <a:spLocks noGrp="1"/>
          </p:cNvSpPr>
          <p:nvPr>
            <p:ph type="ftr" sz="quarter" idx="10"/>
          </p:nvPr>
        </p:nvSpPr>
        <p:spPr>
          <a:xfrm>
            <a:off x="577850" y="6324600"/>
            <a:ext cx="5695950" cy="152400"/>
          </a:xfrm>
        </p:spPr>
        <p:txBody>
          <a:bodyPr/>
          <a:lstStyle>
            <a:lvl1pPr algn="l">
              <a:defRPr sz="1000">
                <a:solidFill>
                  <a:schemeClr val="bg1"/>
                </a:solidFill>
                <a:latin typeface="Arial" pitchFamily="34" charset="0"/>
                <a:cs typeface="Arial" pitchFamily="34" charset="0"/>
              </a:defRPr>
            </a:lvl1pPr>
          </a:lstStyle>
          <a:p>
            <a:pPr>
              <a:defRPr/>
            </a:pPr>
            <a:endParaRPr lang="en-IE"/>
          </a:p>
        </p:txBody>
      </p:sp>
      <p:sp>
        <p:nvSpPr>
          <p:cNvPr id="7" name="Slide Number Placeholder 5">
            <a:extLst>
              <a:ext uri="{FF2B5EF4-FFF2-40B4-BE49-F238E27FC236}">
                <a16:creationId xmlns:a16="http://schemas.microsoft.com/office/drawing/2014/main" id="{EBFB96D0-54E5-944D-A7CC-0138633C6C85}"/>
              </a:ext>
            </a:extLst>
          </p:cNvPr>
          <p:cNvSpPr>
            <a:spLocks noGrp="1"/>
          </p:cNvSpPr>
          <p:nvPr>
            <p:ph type="sldNum" sz="quarter" idx="11"/>
          </p:nvPr>
        </p:nvSpPr>
        <p:spPr/>
        <p:txBody>
          <a:bodyPr/>
          <a:lstStyle>
            <a:lvl1pPr>
              <a:defRPr>
                <a:solidFill>
                  <a:schemeClr val="bg1"/>
                </a:solidFill>
              </a:defRPr>
            </a:lvl1pPr>
          </a:lstStyle>
          <a:p>
            <a:fld id="{CBE8BB6B-5BE6-D949-860D-84DD1749C5E6}" type="slidenum">
              <a:rPr lang="en-IE" altLang="en-US"/>
              <a:pPr/>
              <a:t>‹#›</a:t>
            </a:fld>
            <a:endParaRPr lang="en-IE" altLang="en-US"/>
          </a:p>
        </p:txBody>
      </p:sp>
      <p:sp>
        <p:nvSpPr>
          <p:cNvPr id="8" name="Date Placeholder 3">
            <a:extLst>
              <a:ext uri="{FF2B5EF4-FFF2-40B4-BE49-F238E27FC236}">
                <a16:creationId xmlns:a16="http://schemas.microsoft.com/office/drawing/2014/main" id="{32D2F12A-A24D-E34C-8FA7-EC7C596BDEE3}"/>
              </a:ext>
            </a:extLst>
          </p:cNvPr>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3758455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Content">
    <p:spTree>
      <p:nvGrpSpPr>
        <p:cNvPr id="1" name=""/>
        <p:cNvGrpSpPr/>
        <p:nvPr/>
      </p:nvGrpSpPr>
      <p:grpSpPr>
        <a:xfrm>
          <a:off x="0" y="0"/>
          <a:ext cx="0" cy="0"/>
          <a:chOff x="0" y="0"/>
          <a:chExt cx="0" cy="0"/>
        </a:xfrm>
      </p:grpSpPr>
      <p:cxnSp>
        <p:nvCxnSpPr>
          <p:cNvPr id="5" name="Shape 11">
            <a:extLst>
              <a:ext uri="{FF2B5EF4-FFF2-40B4-BE49-F238E27FC236}">
                <a16:creationId xmlns:a16="http://schemas.microsoft.com/office/drawing/2014/main" id="{AA202CAB-C2B3-574B-8122-825D6A721062}"/>
              </a:ext>
            </a:extLst>
          </p:cNvPr>
          <p:cNvCxnSpPr/>
          <p:nvPr/>
        </p:nvCxnSpPr>
        <p:spPr>
          <a:xfrm rot="5400000" flipH="1" flipV="1">
            <a:off x="4794250" y="-3771900"/>
            <a:ext cx="152400"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wCFirm">
            <a:extLst>
              <a:ext uri="{FF2B5EF4-FFF2-40B4-BE49-F238E27FC236}">
                <a16:creationId xmlns:a16="http://schemas.microsoft.com/office/drawing/2014/main" id="{D510988D-E2EF-3147-AD69-6FD13AEA2CF6}"/>
              </a:ext>
            </a:extLst>
          </p:cNvPr>
          <p:cNvSpPr txBox="1">
            <a:spLocks noChangeArrowheads="1"/>
          </p:cNvSpPr>
          <p:nvPr userDrawn="1"/>
        </p:nvSpPr>
        <p:spPr bwMode="auto">
          <a:xfrm>
            <a:off x="577850" y="6477000"/>
            <a:ext cx="2806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IE" sz="1000">
                <a:solidFill>
                  <a:schemeClr val="bg1"/>
                </a:solidFill>
                <a:cs typeface="Arial" charset="0"/>
              </a:rPr>
              <a:t>PwC</a:t>
            </a:r>
          </a:p>
        </p:txBody>
      </p:sp>
      <p:sp>
        <p:nvSpPr>
          <p:cNvPr id="57" name="Title 1"/>
          <p:cNvSpPr>
            <a:spLocks noGrp="1"/>
          </p:cNvSpPr>
          <p:nvPr>
            <p:ph type="ctrTitle"/>
          </p:nvPr>
        </p:nvSpPr>
        <p:spPr bwMode="black">
          <a:xfrm>
            <a:off x="577850" y="685800"/>
            <a:ext cx="8750300" cy="1066800"/>
          </a:xfrm>
        </p:spPr>
        <p:txBody>
          <a:bodyPr>
            <a:noAutofit/>
          </a:bodyPr>
          <a:lstStyle>
            <a:lvl1pPr>
              <a:lnSpc>
                <a:spcPct val="90000"/>
              </a:lnSpc>
              <a:defRPr sz="3200">
                <a:solidFill>
                  <a:schemeClr val="bg1"/>
                </a:solidFill>
              </a:defRPr>
            </a:lvl1pPr>
          </a:lstStyle>
          <a:p>
            <a:r>
              <a:rPr lang="en-IE" noProof="0" dirty="0"/>
              <a:t>Click to edit Master title style</a:t>
            </a:r>
          </a:p>
        </p:txBody>
      </p:sp>
      <p:sp>
        <p:nvSpPr>
          <p:cNvPr id="20" name="Content Placeholder 19"/>
          <p:cNvSpPr>
            <a:spLocks noGrp="1"/>
          </p:cNvSpPr>
          <p:nvPr>
            <p:ph sz="quarter" idx="13"/>
          </p:nvPr>
        </p:nvSpPr>
        <p:spPr>
          <a:xfrm>
            <a:off x="577854"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IE" noProof="0" dirty="0"/>
              <a:t>Click to edit Master subtitle style</a:t>
            </a:r>
          </a:p>
        </p:txBody>
      </p:sp>
      <p:sp>
        <p:nvSpPr>
          <p:cNvPr id="7" name="Footer Placeholder 4">
            <a:extLst>
              <a:ext uri="{FF2B5EF4-FFF2-40B4-BE49-F238E27FC236}">
                <a16:creationId xmlns:a16="http://schemas.microsoft.com/office/drawing/2014/main" id="{E85BE545-2DBB-DB4E-9C54-0F7A7CE0897A}"/>
              </a:ext>
            </a:extLst>
          </p:cNvPr>
          <p:cNvSpPr>
            <a:spLocks noGrp="1"/>
          </p:cNvSpPr>
          <p:nvPr>
            <p:ph type="ftr" sz="quarter" idx="14"/>
          </p:nvPr>
        </p:nvSpPr>
        <p:spPr>
          <a:xfrm>
            <a:off x="577850" y="6324600"/>
            <a:ext cx="5695950" cy="152400"/>
          </a:xfrm>
        </p:spPr>
        <p:txBody>
          <a:bodyPr/>
          <a:lstStyle>
            <a:lvl1pPr algn="l">
              <a:defRPr sz="1000">
                <a:solidFill>
                  <a:schemeClr val="bg1"/>
                </a:solidFill>
                <a:latin typeface="Arial" pitchFamily="34" charset="0"/>
                <a:cs typeface="Arial" pitchFamily="34" charset="0"/>
              </a:defRPr>
            </a:lvl1pPr>
          </a:lstStyle>
          <a:p>
            <a:pPr>
              <a:defRPr/>
            </a:pPr>
            <a:endParaRPr lang="en-IE"/>
          </a:p>
        </p:txBody>
      </p:sp>
      <p:sp>
        <p:nvSpPr>
          <p:cNvPr id="8" name="Slide Number Placeholder 5">
            <a:extLst>
              <a:ext uri="{FF2B5EF4-FFF2-40B4-BE49-F238E27FC236}">
                <a16:creationId xmlns:a16="http://schemas.microsoft.com/office/drawing/2014/main" id="{EFC88450-3FD2-5C45-9022-ED960CFE88B7}"/>
              </a:ext>
            </a:extLst>
          </p:cNvPr>
          <p:cNvSpPr>
            <a:spLocks noGrp="1"/>
          </p:cNvSpPr>
          <p:nvPr>
            <p:ph type="sldNum" sz="quarter" idx="15"/>
          </p:nvPr>
        </p:nvSpPr>
        <p:spPr/>
        <p:txBody>
          <a:bodyPr/>
          <a:lstStyle>
            <a:lvl1pPr>
              <a:defRPr>
                <a:solidFill>
                  <a:schemeClr val="bg1"/>
                </a:solidFill>
              </a:defRPr>
            </a:lvl1pPr>
          </a:lstStyle>
          <a:p>
            <a:fld id="{7E4BDE88-8A21-2748-B855-530DCBCEC7E8}" type="slidenum">
              <a:rPr lang="en-IE" altLang="en-US"/>
              <a:pPr/>
              <a:t>‹#›</a:t>
            </a:fld>
            <a:endParaRPr lang="en-IE" altLang="en-US"/>
          </a:p>
        </p:txBody>
      </p:sp>
      <p:sp>
        <p:nvSpPr>
          <p:cNvPr id="9" name="Date Placeholder 3">
            <a:extLst>
              <a:ext uri="{FF2B5EF4-FFF2-40B4-BE49-F238E27FC236}">
                <a16:creationId xmlns:a16="http://schemas.microsoft.com/office/drawing/2014/main" id="{B4C33994-45E0-C843-97F9-300290D99AE4}"/>
              </a:ext>
            </a:extLst>
          </p:cNvPr>
          <p:cNvSpPr>
            <a:spLocks noGrp="1"/>
          </p:cNvSpPr>
          <p:nvPr>
            <p:ph type="dt" sz="half" idx="16"/>
          </p:nvPr>
        </p:nvSpPr>
        <p:spPr/>
        <p:txBody>
          <a:bodyPr/>
          <a:lstStyle>
            <a:lvl1pPr algn="r">
              <a:defRPr sz="1000">
                <a:solidFill>
                  <a:schemeClr val="bg1"/>
                </a:solidFill>
                <a:latin typeface="Arial" pitchFamily="34" charset="0"/>
                <a:cs typeface="Arial" pitchFamily="34" charset="0"/>
              </a:defRPr>
            </a:lvl1pPr>
          </a:lstStyle>
          <a:p>
            <a:pPr>
              <a:defRPr/>
            </a:pPr>
            <a:endParaRPr lang="en-IE"/>
          </a:p>
        </p:txBody>
      </p:sp>
    </p:spTree>
    <p:extLst>
      <p:ext uri="{BB962C8B-B14F-4D97-AF65-F5344CB8AC3E}">
        <p14:creationId xmlns:p14="http://schemas.microsoft.com/office/powerpoint/2010/main" val="3951754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5" name="Shape 140">
            <a:extLst>
              <a:ext uri="{FF2B5EF4-FFF2-40B4-BE49-F238E27FC236}">
                <a16:creationId xmlns:a16="http://schemas.microsoft.com/office/drawing/2014/main" id="{AEB97884-42BA-CA4B-805D-F9381975CAD2}"/>
              </a:ext>
            </a:extLst>
          </p:cNvPr>
          <p:cNvCxnSpPr/>
          <p:nvPr/>
        </p:nvCxnSpPr>
        <p:spPr>
          <a:xfrm rot="5400000" flipH="1" flipV="1">
            <a:off x="5527675" y="-3019425"/>
            <a:ext cx="152400" cy="74104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8">
            <a:extLst>
              <a:ext uri="{FF2B5EF4-FFF2-40B4-BE49-F238E27FC236}">
                <a16:creationId xmlns:a16="http://schemas.microsoft.com/office/drawing/2014/main" id="{8C635942-5529-3447-9D73-10225C7F3033}"/>
              </a:ext>
            </a:extLst>
          </p:cNvPr>
          <p:cNvGrpSpPr>
            <a:grpSpLocks noChangeAspect="1"/>
          </p:cNvGrpSpPr>
          <p:nvPr userDrawn="1"/>
        </p:nvGrpSpPr>
        <p:grpSpPr bwMode="auto">
          <a:xfrm>
            <a:off x="1049338" y="5768975"/>
            <a:ext cx="1335087" cy="935038"/>
            <a:chOff x="518032" y="-1032869"/>
            <a:chExt cx="6161413" cy="4678943"/>
          </a:xfrm>
        </p:grpSpPr>
        <p:grpSp>
          <p:nvGrpSpPr>
            <p:cNvPr id="7" name="Group 73">
              <a:extLst>
                <a:ext uri="{FF2B5EF4-FFF2-40B4-BE49-F238E27FC236}">
                  <a16:creationId xmlns:a16="http://schemas.microsoft.com/office/drawing/2014/main" id="{FA15CC74-52A3-BA41-A42A-BA5061E4A081}"/>
                </a:ext>
              </a:extLst>
            </p:cNvPr>
            <p:cNvGrpSpPr>
              <a:grpSpLocks noChangeAspect="1"/>
            </p:cNvGrpSpPr>
            <p:nvPr/>
          </p:nvGrpSpPr>
          <p:grpSpPr bwMode="auto">
            <a:xfrm>
              <a:off x="4438637" y="-1032863"/>
              <a:ext cx="2240792" cy="2011550"/>
              <a:chOff x="1905000" y="5715000"/>
              <a:chExt cx="445770" cy="381000"/>
            </a:xfrm>
          </p:grpSpPr>
          <p:sp>
            <p:nvSpPr>
              <p:cNvPr id="11" name="Rectangle 25">
                <a:extLst>
                  <a:ext uri="{FF2B5EF4-FFF2-40B4-BE49-F238E27FC236}">
                    <a16:creationId xmlns:a16="http://schemas.microsoft.com/office/drawing/2014/main" id="{340A8D0B-BA72-034A-987F-BCF06197CC48}"/>
                  </a:ext>
                </a:extLst>
              </p:cNvPr>
              <p:cNvSpPr>
                <a:spLocks noChangeArrowheads="1"/>
              </p:cNvSpPr>
              <p:nvPr userDrawn="1"/>
            </p:nvSpPr>
            <p:spPr bwMode="gray">
              <a:xfrm>
                <a:off x="2293620" y="5988118"/>
                <a:ext cx="57150" cy="107882"/>
              </a:xfrm>
              <a:prstGeom prst="rect">
                <a:avLst/>
              </a:prstGeom>
              <a:solidFill>
                <a:srgbClr val="F445F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2" name="Rectangle 26">
                <a:extLst>
                  <a:ext uri="{FF2B5EF4-FFF2-40B4-BE49-F238E27FC236}">
                    <a16:creationId xmlns:a16="http://schemas.microsoft.com/office/drawing/2014/main" id="{01DA7688-2E1A-EE4B-90DA-3EA67C1E3AC7}"/>
                  </a:ext>
                </a:extLst>
              </p:cNvPr>
              <p:cNvSpPr>
                <a:spLocks noChangeArrowheads="1"/>
              </p:cNvSpPr>
              <p:nvPr userDrawn="1"/>
            </p:nvSpPr>
            <p:spPr bwMode="gray">
              <a:xfrm>
                <a:off x="2132171" y="5757333"/>
                <a:ext cx="44291" cy="66914"/>
              </a:xfrm>
              <a:prstGeom prst="rect">
                <a:avLst/>
              </a:prstGeom>
              <a:solidFill>
                <a:srgbClr val="F6B6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3" name="Rectangle 27">
                <a:extLst>
                  <a:ext uri="{FF2B5EF4-FFF2-40B4-BE49-F238E27FC236}">
                    <a16:creationId xmlns:a16="http://schemas.microsoft.com/office/drawing/2014/main" id="{3A821996-CCAA-EB47-A681-2CE48E2BCEB0}"/>
                  </a:ext>
                </a:extLst>
              </p:cNvPr>
              <p:cNvSpPr>
                <a:spLocks noChangeArrowheads="1"/>
              </p:cNvSpPr>
              <p:nvPr userDrawn="1"/>
            </p:nvSpPr>
            <p:spPr bwMode="gray">
              <a:xfrm>
                <a:off x="1905000" y="5715000"/>
                <a:ext cx="227171" cy="42333"/>
              </a:xfrm>
              <a:prstGeom prst="rect">
                <a:avLst/>
              </a:prstGeom>
              <a:solidFill>
                <a:srgbClr val="F48F1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4" name="Rectangle 28">
                <a:extLst>
                  <a:ext uri="{FF2B5EF4-FFF2-40B4-BE49-F238E27FC236}">
                    <a16:creationId xmlns:a16="http://schemas.microsoft.com/office/drawing/2014/main" id="{6B7432B7-925D-4840-8CBA-70308C4225D1}"/>
                  </a:ext>
                </a:extLst>
              </p:cNvPr>
              <p:cNvSpPr>
                <a:spLocks noChangeArrowheads="1"/>
              </p:cNvSpPr>
              <p:nvPr userDrawn="1"/>
            </p:nvSpPr>
            <p:spPr bwMode="gray">
              <a:xfrm>
                <a:off x="1905000" y="5757333"/>
                <a:ext cx="227171" cy="66914"/>
              </a:xfrm>
              <a:prstGeom prst="rect">
                <a:avLst/>
              </a:prstGeom>
              <a:solidFill>
                <a:srgbClr val="EB660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5" name="Rectangle 29">
                <a:extLst>
                  <a:ext uri="{FF2B5EF4-FFF2-40B4-BE49-F238E27FC236}">
                    <a16:creationId xmlns:a16="http://schemas.microsoft.com/office/drawing/2014/main" id="{FBB98BC6-F6E9-CD45-8862-E4980DEE41C7}"/>
                  </a:ext>
                </a:extLst>
              </p:cNvPr>
              <p:cNvSpPr>
                <a:spLocks noChangeArrowheads="1"/>
              </p:cNvSpPr>
              <p:nvPr userDrawn="1"/>
            </p:nvSpPr>
            <p:spPr bwMode="gray">
              <a:xfrm>
                <a:off x="2176462" y="5824247"/>
                <a:ext cx="117158" cy="163871"/>
              </a:xfrm>
              <a:prstGeom prst="rect">
                <a:avLst/>
              </a:prstGeom>
              <a:solidFill>
                <a:srgbClr val="F3BF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6" name="Rectangle 30">
                <a:extLst>
                  <a:ext uri="{FF2B5EF4-FFF2-40B4-BE49-F238E27FC236}">
                    <a16:creationId xmlns:a16="http://schemas.microsoft.com/office/drawing/2014/main" id="{CDCE211A-1971-1946-A5E1-6A6340764D22}"/>
                  </a:ext>
                </a:extLst>
              </p:cNvPr>
              <p:cNvSpPr>
                <a:spLocks noChangeArrowheads="1"/>
              </p:cNvSpPr>
              <p:nvPr userDrawn="1"/>
            </p:nvSpPr>
            <p:spPr bwMode="gray">
              <a:xfrm>
                <a:off x="2176462" y="5988118"/>
                <a:ext cx="117158" cy="107882"/>
              </a:xfrm>
              <a:prstGeom prst="rect">
                <a:avLst/>
              </a:prstGeom>
              <a:solidFill>
                <a:srgbClr val="E934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7" name="Rectangle 31">
                <a:extLst>
                  <a:ext uri="{FF2B5EF4-FFF2-40B4-BE49-F238E27FC236}">
                    <a16:creationId xmlns:a16="http://schemas.microsoft.com/office/drawing/2014/main" id="{6374B898-B435-C44F-AD91-4E6D0C08FB72}"/>
                  </a:ext>
                </a:extLst>
              </p:cNvPr>
              <p:cNvSpPr>
                <a:spLocks noChangeArrowheads="1"/>
              </p:cNvSpPr>
              <p:nvPr userDrawn="1"/>
            </p:nvSpPr>
            <p:spPr bwMode="gray">
              <a:xfrm>
                <a:off x="2132171" y="5824247"/>
                <a:ext cx="44291" cy="163871"/>
              </a:xfrm>
              <a:prstGeom prst="rect">
                <a:avLst/>
              </a:prstGeom>
              <a:solidFill>
                <a:srgbClr val="EA88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8" name="Rectangle 32">
                <a:extLst>
                  <a:ext uri="{FF2B5EF4-FFF2-40B4-BE49-F238E27FC236}">
                    <a16:creationId xmlns:a16="http://schemas.microsoft.com/office/drawing/2014/main" id="{80AE7F3D-2F47-514F-A17D-96AD47E5E1B3}"/>
                  </a:ext>
                </a:extLst>
              </p:cNvPr>
              <p:cNvSpPr>
                <a:spLocks noChangeArrowheads="1"/>
              </p:cNvSpPr>
              <p:nvPr userDrawn="1"/>
            </p:nvSpPr>
            <p:spPr bwMode="gray">
              <a:xfrm>
                <a:off x="2132171" y="5988118"/>
                <a:ext cx="44291" cy="107882"/>
              </a:xfrm>
              <a:prstGeom prst="rect">
                <a:avLst/>
              </a:prstGeom>
              <a:solidFill>
                <a:srgbClr val="E025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9" name="Freeform 33">
                <a:extLst>
                  <a:ext uri="{FF2B5EF4-FFF2-40B4-BE49-F238E27FC236}">
                    <a16:creationId xmlns:a16="http://schemas.microsoft.com/office/drawing/2014/main" id="{BA5CD4D3-5A49-1E42-9B17-F4C898477C86}"/>
                  </a:ext>
                </a:extLst>
              </p:cNvPr>
              <p:cNvSpPr>
                <a:spLocks/>
              </p:cNvSpPr>
              <p:nvPr userDrawn="1"/>
            </p:nvSpPr>
            <p:spPr bwMode="gray">
              <a:xfrm>
                <a:off x="1905000" y="5824247"/>
                <a:ext cx="227171" cy="163871"/>
              </a:xfrm>
              <a:custGeom>
                <a:avLst/>
                <a:gdLst>
                  <a:gd name="T0" fmla="*/ 0 w 159"/>
                  <a:gd name="T1" fmla="*/ 0 h 120"/>
                  <a:gd name="T2" fmla="*/ 324570209 w 159"/>
                  <a:gd name="T3" fmla="*/ 0 h 120"/>
                  <a:gd name="T4" fmla="*/ 324570209 w 159"/>
                  <a:gd name="T5" fmla="*/ 223780872 h 120"/>
                  <a:gd name="T6" fmla="*/ 202090750 w 159"/>
                  <a:gd name="T7" fmla="*/ 223780872 h 120"/>
                  <a:gd name="T8" fmla="*/ 202090750 w 159"/>
                  <a:gd name="T9" fmla="*/ 149186793 h 120"/>
                  <a:gd name="T10" fmla="*/ 0 w 159"/>
                  <a:gd name="T11" fmla="*/ 149186793 h 120"/>
                  <a:gd name="T12" fmla="*/ 0 w 159"/>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0" name="Rectangle 34">
                <a:extLst>
                  <a:ext uri="{FF2B5EF4-FFF2-40B4-BE49-F238E27FC236}">
                    <a16:creationId xmlns:a16="http://schemas.microsoft.com/office/drawing/2014/main" id="{94B91C64-3F64-3542-9A65-B6199F1C7793}"/>
                  </a:ext>
                </a:extLst>
              </p:cNvPr>
              <p:cNvSpPr>
                <a:spLocks noChangeArrowheads="1"/>
              </p:cNvSpPr>
              <p:nvPr userDrawn="1"/>
            </p:nvSpPr>
            <p:spPr bwMode="gray">
              <a:xfrm>
                <a:off x="2046446" y="5988118"/>
                <a:ext cx="85725" cy="107882"/>
              </a:xfrm>
              <a:prstGeom prst="rect">
                <a:avLst/>
              </a:prstGeom>
              <a:solidFill>
                <a:srgbClr val="D614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1" name="Rectangle 35">
                <a:extLst>
                  <a:ext uri="{FF2B5EF4-FFF2-40B4-BE49-F238E27FC236}">
                    <a16:creationId xmlns:a16="http://schemas.microsoft.com/office/drawing/2014/main" id="{E578FAA1-18ED-B548-82C8-69CC7EE2186C}"/>
                  </a:ext>
                </a:extLst>
              </p:cNvPr>
              <p:cNvSpPr>
                <a:spLocks noChangeArrowheads="1"/>
              </p:cNvSpPr>
              <p:nvPr userDrawn="1"/>
            </p:nvSpPr>
            <p:spPr bwMode="gray">
              <a:xfrm>
                <a:off x="1905000" y="5933495"/>
                <a:ext cx="141446" cy="54624"/>
              </a:xfrm>
              <a:prstGeom prst="rect">
                <a:avLst/>
              </a:prstGeom>
              <a:solidFill>
                <a:srgbClr val="C93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2" name="Rectangle 36">
                <a:extLst>
                  <a:ext uri="{FF2B5EF4-FFF2-40B4-BE49-F238E27FC236}">
                    <a16:creationId xmlns:a16="http://schemas.microsoft.com/office/drawing/2014/main" id="{F2AD7CA1-3032-724C-9383-A96830977593}"/>
                  </a:ext>
                </a:extLst>
              </p:cNvPr>
              <p:cNvSpPr>
                <a:spLocks noChangeArrowheads="1"/>
              </p:cNvSpPr>
              <p:nvPr userDrawn="1"/>
            </p:nvSpPr>
            <p:spPr bwMode="gray">
              <a:xfrm>
                <a:off x="1905000" y="5988118"/>
                <a:ext cx="141446" cy="107882"/>
              </a:xfrm>
              <a:prstGeom prst="rect">
                <a:avLst/>
              </a:prstGeom>
              <a:solidFill>
                <a:srgbClr val="C01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3" name="Rectangle 25">
                <a:extLst>
                  <a:ext uri="{FF2B5EF4-FFF2-40B4-BE49-F238E27FC236}">
                    <a16:creationId xmlns:a16="http://schemas.microsoft.com/office/drawing/2014/main" id="{4F3B9A1B-B72F-B94A-B323-8120AA6EDA9C}"/>
                  </a:ext>
                </a:extLst>
              </p:cNvPr>
              <p:cNvSpPr>
                <a:spLocks noChangeArrowheads="1"/>
              </p:cNvSpPr>
              <p:nvPr/>
            </p:nvSpPr>
            <p:spPr bwMode="gray">
              <a:xfrm>
                <a:off x="2293620" y="5988118"/>
                <a:ext cx="57150" cy="107882"/>
              </a:xfrm>
              <a:prstGeom prst="rect">
                <a:avLst/>
              </a:prstGeom>
              <a:solidFill>
                <a:srgbClr val="F445F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4" name="Rectangle 26">
                <a:extLst>
                  <a:ext uri="{FF2B5EF4-FFF2-40B4-BE49-F238E27FC236}">
                    <a16:creationId xmlns:a16="http://schemas.microsoft.com/office/drawing/2014/main" id="{9F5A0087-B9ED-A447-9F0E-0E7A60119564}"/>
                  </a:ext>
                </a:extLst>
              </p:cNvPr>
              <p:cNvSpPr>
                <a:spLocks noChangeArrowheads="1"/>
              </p:cNvSpPr>
              <p:nvPr/>
            </p:nvSpPr>
            <p:spPr bwMode="gray">
              <a:xfrm>
                <a:off x="2132171" y="5757333"/>
                <a:ext cx="44291" cy="66914"/>
              </a:xfrm>
              <a:prstGeom prst="rect">
                <a:avLst/>
              </a:prstGeom>
              <a:solidFill>
                <a:srgbClr val="F6B6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5" name="Rectangle 27">
                <a:extLst>
                  <a:ext uri="{FF2B5EF4-FFF2-40B4-BE49-F238E27FC236}">
                    <a16:creationId xmlns:a16="http://schemas.microsoft.com/office/drawing/2014/main" id="{5C0A62F2-2109-1744-BA40-1C4F473BB0B4}"/>
                  </a:ext>
                </a:extLst>
              </p:cNvPr>
              <p:cNvSpPr>
                <a:spLocks noChangeArrowheads="1"/>
              </p:cNvSpPr>
              <p:nvPr/>
            </p:nvSpPr>
            <p:spPr bwMode="gray">
              <a:xfrm>
                <a:off x="1905000" y="5715000"/>
                <a:ext cx="227171" cy="42333"/>
              </a:xfrm>
              <a:prstGeom prst="rect">
                <a:avLst/>
              </a:prstGeom>
              <a:solidFill>
                <a:srgbClr val="F48F1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6" name="Rectangle 28">
                <a:extLst>
                  <a:ext uri="{FF2B5EF4-FFF2-40B4-BE49-F238E27FC236}">
                    <a16:creationId xmlns:a16="http://schemas.microsoft.com/office/drawing/2014/main" id="{1C4647FE-FA8B-AB44-95C2-B211919F2B58}"/>
                  </a:ext>
                </a:extLst>
              </p:cNvPr>
              <p:cNvSpPr>
                <a:spLocks noChangeArrowheads="1"/>
              </p:cNvSpPr>
              <p:nvPr/>
            </p:nvSpPr>
            <p:spPr bwMode="gray">
              <a:xfrm>
                <a:off x="1905000" y="5757333"/>
                <a:ext cx="227171" cy="66914"/>
              </a:xfrm>
              <a:prstGeom prst="rect">
                <a:avLst/>
              </a:prstGeom>
              <a:solidFill>
                <a:srgbClr val="EB660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7" name="Rectangle 29">
                <a:extLst>
                  <a:ext uri="{FF2B5EF4-FFF2-40B4-BE49-F238E27FC236}">
                    <a16:creationId xmlns:a16="http://schemas.microsoft.com/office/drawing/2014/main" id="{702CA0BE-4EAC-2B4D-A31E-176D5E005A83}"/>
                  </a:ext>
                </a:extLst>
              </p:cNvPr>
              <p:cNvSpPr>
                <a:spLocks noChangeArrowheads="1"/>
              </p:cNvSpPr>
              <p:nvPr/>
            </p:nvSpPr>
            <p:spPr bwMode="gray">
              <a:xfrm>
                <a:off x="2176462" y="5824247"/>
                <a:ext cx="117158" cy="163871"/>
              </a:xfrm>
              <a:prstGeom prst="rect">
                <a:avLst/>
              </a:prstGeom>
              <a:solidFill>
                <a:srgbClr val="F3BF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8" name="Rectangle 30">
                <a:extLst>
                  <a:ext uri="{FF2B5EF4-FFF2-40B4-BE49-F238E27FC236}">
                    <a16:creationId xmlns:a16="http://schemas.microsoft.com/office/drawing/2014/main" id="{C219E6E5-EE71-4949-8FCF-5C9754833012}"/>
                  </a:ext>
                </a:extLst>
              </p:cNvPr>
              <p:cNvSpPr>
                <a:spLocks noChangeArrowheads="1"/>
              </p:cNvSpPr>
              <p:nvPr/>
            </p:nvSpPr>
            <p:spPr bwMode="gray">
              <a:xfrm>
                <a:off x="2176462" y="5988118"/>
                <a:ext cx="117158" cy="107882"/>
              </a:xfrm>
              <a:prstGeom prst="rect">
                <a:avLst/>
              </a:prstGeom>
              <a:solidFill>
                <a:srgbClr val="E934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9" name="Rectangle 31">
                <a:extLst>
                  <a:ext uri="{FF2B5EF4-FFF2-40B4-BE49-F238E27FC236}">
                    <a16:creationId xmlns:a16="http://schemas.microsoft.com/office/drawing/2014/main" id="{00B2C2CE-62A6-3D49-9E9D-138256695BFA}"/>
                  </a:ext>
                </a:extLst>
              </p:cNvPr>
              <p:cNvSpPr>
                <a:spLocks noChangeArrowheads="1"/>
              </p:cNvSpPr>
              <p:nvPr/>
            </p:nvSpPr>
            <p:spPr bwMode="gray">
              <a:xfrm>
                <a:off x="2132171" y="5824247"/>
                <a:ext cx="44291" cy="163871"/>
              </a:xfrm>
              <a:prstGeom prst="rect">
                <a:avLst/>
              </a:prstGeom>
              <a:solidFill>
                <a:srgbClr val="EA88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30" name="Rectangle 32">
                <a:extLst>
                  <a:ext uri="{FF2B5EF4-FFF2-40B4-BE49-F238E27FC236}">
                    <a16:creationId xmlns:a16="http://schemas.microsoft.com/office/drawing/2014/main" id="{D9F36851-2A8A-BD44-A8A6-0E94ACF96014}"/>
                  </a:ext>
                </a:extLst>
              </p:cNvPr>
              <p:cNvSpPr>
                <a:spLocks noChangeArrowheads="1"/>
              </p:cNvSpPr>
              <p:nvPr/>
            </p:nvSpPr>
            <p:spPr bwMode="gray">
              <a:xfrm>
                <a:off x="2132171" y="5988118"/>
                <a:ext cx="44291" cy="107882"/>
              </a:xfrm>
              <a:prstGeom prst="rect">
                <a:avLst/>
              </a:prstGeom>
              <a:solidFill>
                <a:srgbClr val="E025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31" name="Freeform 33">
                <a:extLst>
                  <a:ext uri="{FF2B5EF4-FFF2-40B4-BE49-F238E27FC236}">
                    <a16:creationId xmlns:a16="http://schemas.microsoft.com/office/drawing/2014/main" id="{F69F7D97-2698-3648-9AD4-3B63EB0E8F4B}"/>
                  </a:ext>
                </a:extLst>
              </p:cNvPr>
              <p:cNvSpPr>
                <a:spLocks/>
              </p:cNvSpPr>
              <p:nvPr/>
            </p:nvSpPr>
            <p:spPr bwMode="gray">
              <a:xfrm>
                <a:off x="1905000" y="5824247"/>
                <a:ext cx="227171" cy="163871"/>
              </a:xfrm>
              <a:custGeom>
                <a:avLst/>
                <a:gdLst>
                  <a:gd name="T0" fmla="*/ 0 w 159"/>
                  <a:gd name="T1" fmla="*/ 0 h 120"/>
                  <a:gd name="T2" fmla="*/ 324570209 w 159"/>
                  <a:gd name="T3" fmla="*/ 0 h 120"/>
                  <a:gd name="T4" fmla="*/ 324570209 w 159"/>
                  <a:gd name="T5" fmla="*/ 223780872 h 120"/>
                  <a:gd name="T6" fmla="*/ 202090750 w 159"/>
                  <a:gd name="T7" fmla="*/ 223780872 h 120"/>
                  <a:gd name="T8" fmla="*/ 202090750 w 159"/>
                  <a:gd name="T9" fmla="*/ 149186793 h 120"/>
                  <a:gd name="T10" fmla="*/ 0 w 159"/>
                  <a:gd name="T11" fmla="*/ 149186793 h 120"/>
                  <a:gd name="T12" fmla="*/ 0 w 159"/>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2" name="Rectangle 34">
                <a:extLst>
                  <a:ext uri="{FF2B5EF4-FFF2-40B4-BE49-F238E27FC236}">
                    <a16:creationId xmlns:a16="http://schemas.microsoft.com/office/drawing/2014/main" id="{19EE2182-2814-1F41-A2C7-99E05E00B3C5}"/>
                  </a:ext>
                </a:extLst>
              </p:cNvPr>
              <p:cNvSpPr>
                <a:spLocks noChangeArrowheads="1"/>
              </p:cNvSpPr>
              <p:nvPr/>
            </p:nvSpPr>
            <p:spPr bwMode="gray">
              <a:xfrm>
                <a:off x="2046446" y="5988118"/>
                <a:ext cx="85725" cy="107882"/>
              </a:xfrm>
              <a:prstGeom prst="rect">
                <a:avLst/>
              </a:prstGeom>
              <a:solidFill>
                <a:srgbClr val="D614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33" name="Rectangle 35">
                <a:extLst>
                  <a:ext uri="{FF2B5EF4-FFF2-40B4-BE49-F238E27FC236}">
                    <a16:creationId xmlns:a16="http://schemas.microsoft.com/office/drawing/2014/main" id="{FEA00689-3754-A04E-98E8-91204213ADF9}"/>
                  </a:ext>
                </a:extLst>
              </p:cNvPr>
              <p:cNvSpPr>
                <a:spLocks noChangeArrowheads="1"/>
              </p:cNvSpPr>
              <p:nvPr/>
            </p:nvSpPr>
            <p:spPr bwMode="gray">
              <a:xfrm>
                <a:off x="1905000" y="5933495"/>
                <a:ext cx="141446" cy="54624"/>
              </a:xfrm>
              <a:prstGeom prst="rect">
                <a:avLst/>
              </a:prstGeom>
              <a:solidFill>
                <a:srgbClr val="C93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34" name="Rectangle 36">
                <a:extLst>
                  <a:ext uri="{FF2B5EF4-FFF2-40B4-BE49-F238E27FC236}">
                    <a16:creationId xmlns:a16="http://schemas.microsoft.com/office/drawing/2014/main" id="{6F9C1DEF-124E-EE49-96C9-2AE91E436A14}"/>
                  </a:ext>
                </a:extLst>
              </p:cNvPr>
              <p:cNvSpPr>
                <a:spLocks noChangeArrowheads="1"/>
              </p:cNvSpPr>
              <p:nvPr/>
            </p:nvSpPr>
            <p:spPr bwMode="gray">
              <a:xfrm>
                <a:off x="1905000" y="5988118"/>
                <a:ext cx="141446" cy="107882"/>
              </a:xfrm>
              <a:prstGeom prst="rect">
                <a:avLst/>
              </a:prstGeom>
              <a:solidFill>
                <a:srgbClr val="C01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grpSp>
        <p:grpSp>
          <p:nvGrpSpPr>
            <p:cNvPr id="8" name="Group 32">
              <a:extLst>
                <a:ext uri="{FF2B5EF4-FFF2-40B4-BE49-F238E27FC236}">
                  <a16:creationId xmlns:a16="http://schemas.microsoft.com/office/drawing/2014/main" id="{5CEB0FAD-4C44-CB48-8026-56D5CA81834A}"/>
                </a:ext>
              </a:extLst>
            </p:cNvPr>
            <p:cNvGrpSpPr>
              <a:grpSpLocks/>
            </p:cNvGrpSpPr>
            <p:nvPr/>
          </p:nvGrpSpPr>
          <p:grpSpPr bwMode="auto">
            <a:xfrm>
              <a:off x="518032" y="978681"/>
              <a:ext cx="4572000" cy="2667393"/>
              <a:chOff x="518032" y="978681"/>
              <a:chExt cx="4572000" cy="2667393"/>
            </a:xfrm>
          </p:grpSpPr>
          <p:sp>
            <p:nvSpPr>
              <p:cNvPr id="9" name="Rectangle 37">
                <a:extLst>
                  <a:ext uri="{FF2B5EF4-FFF2-40B4-BE49-F238E27FC236}">
                    <a16:creationId xmlns:a16="http://schemas.microsoft.com/office/drawing/2014/main" id="{ADBD507A-1C52-904F-BE92-954193DCC757}"/>
                  </a:ext>
                </a:extLst>
              </p:cNvPr>
              <p:cNvSpPr>
                <a:spLocks noChangeArrowheads="1"/>
              </p:cNvSpPr>
              <p:nvPr userDrawn="1"/>
            </p:nvSpPr>
            <p:spPr bwMode="black">
              <a:xfrm>
                <a:off x="3295650" y="978681"/>
                <a:ext cx="1143000" cy="26322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0" name="Freeform 7">
                <a:extLst>
                  <a:ext uri="{FF2B5EF4-FFF2-40B4-BE49-F238E27FC236}">
                    <a16:creationId xmlns:a16="http://schemas.microsoft.com/office/drawing/2014/main" id="{6414A388-848E-E14B-85C1-0627A34795A0}"/>
                  </a:ext>
                </a:extLst>
              </p:cNvPr>
              <p:cNvSpPr>
                <a:spLocks noEditPoints="1"/>
              </p:cNvSpPr>
              <p:nvPr userDrawn="1"/>
            </p:nvSpPr>
            <p:spPr bwMode="black">
              <a:xfrm>
                <a:off x="518032" y="1922794"/>
                <a:ext cx="4572000" cy="1723280"/>
              </a:xfrm>
              <a:custGeom>
                <a:avLst/>
                <a:gdLst>
                  <a:gd name="T0" fmla="*/ 713049209 w 4127"/>
                  <a:gd name="T1" fmla="*/ 290251024 h 1544"/>
                  <a:gd name="T2" fmla="*/ 660276785 w 4127"/>
                  <a:gd name="T3" fmla="*/ 1182179009 h 1544"/>
                  <a:gd name="T4" fmla="*/ 773186463 w 4127"/>
                  <a:gd name="T5" fmla="*/ 1178442259 h 1544"/>
                  <a:gd name="T6" fmla="*/ 973232235 w 4127"/>
                  <a:gd name="T7" fmla="*/ 1096224838 h 1544"/>
                  <a:gd name="T8" fmla="*/ 1087369384 w 4127"/>
                  <a:gd name="T9" fmla="*/ 906877216 h 1544"/>
                  <a:gd name="T10" fmla="*/ 1110688024 w 4127"/>
                  <a:gd name="T11" fmla="*/ 629084257 h 1544"/>
                  <a:gd name="T12" fmla="*/ 1043188155 w 4127"/>
                  <a:gd name="T13" fmla="*/ 409839289 h 1544"/>
                  <a:gd name="T14" fmla="*/ 892232392 w 4127"/>
                  <a:gd name="T15" fmla="*/ 300215689 h 1544"/>
                  <a:gd name="T16" fmla="*/ 639413088 w 4127"/>
                  <a:gd name="T17" fmla="*/ 3736750 h 1544"/>
                  <a:gd name="T18" fmla="*/ 789140272 w 4127"/>
                  <a:gd name="T19" fmla="*/ 92182087 h 1544"/>
                  <a:gd name="T20" fmla="*/ 933959785 w 4127"/>
                  <a:gd name="T21" fmla="*/ 29897345 h 1544"/>
                  <a:gd name="T22" fmla="*/ 1049324406 w 4127"/>
                  <a:gd name="T23" fmla="*/ 11211365 h 1544"/>
                  <a:gd name="T24" fmla="*/ 1259188844 w 4127"/>
                  <a:gd name="T25" fmla="*/ 49828909 h 1544"/>
                  <a:gd name="T26" fmla="*/ 1448189586 w 4127"/>
                  <a:gd name="T27" fmla="*/ 214262635 h 1544"/>
                  <a:gd name="T28" fmla="*/ 1552509177 w 4127"/>
                  <a:gd name="T29" fmla="*/ 477107479 h 1544"/>
                  <a:gd name="T30" fmla="*/ 1552509177 w 4127"/>
                  <a:gd name="T31" fmla="*/ 798500315 h 1544"/>
                  <a:gd name="T32" fmla="*/ 1442053335 w 4127"/>
                  <a:gd name="T33" fmla="*/ 1067574192 h 1544"/>
                  <a:gd name="T34" fmla="*/ 1233416368 w 4127"/>
                  <a:gd name="T35" fmla="*/ 1253185065 h 1544"/>
                  <a:gd name="T36" fmla="*/ 940096036 w 4127"/>
                  <a:gd name="T37" fmla="*/ 1337892536 h 1544"/>
                  <a:gd name="T38" fmla="*/ 737595321 w 4127"/>
                  <a:gd name="T39" fmla="*/ 1337892536 h 1544"/>
                  <a:gd name="T40" fmla="*/ 849277527 w 4127"/>
                  <a:gd name="T41" fmla="*/ 1802543067 h 1544"/>
                  <a:gd name="T42" fmla="*/ 209864438 w 4127"/>
                  <a:gd name="T43" fmla="*/ 1753959741 h 1544"/>
                  <a:gd name="T44" fmla="*/ 506866078 w 4127"/>
                  <a:gd name="T45" fmla="*/ 3736750 h 1544"/>
                  <a:gd name="T46" fmla="*/ 2147483647 w 4127"/>
                  <a:gd name="T47" fmla="*/ 24913896 h 1544"/>
                  <a:gd name="T48" fmla="*/ 2147483647 w 4127"/>
                  <a:gd name="T49" fmla="*/ 124570598 h 1544"/>
                  <a:gd name="T50" fmla="*/ 2147483647 w 4127"/>
                  <a:gd name="T51" fmla="*/ 289004324 h 1544"/>
                  <a:gd name="T52" fmla="*/ 2147483647 w 4127"/>
                  <a:gd name="T53" fmla="*/ 450946884 h 1544"/>
                  <a:gd name="T54" fmla="*/ 2147483647 w 4127"/>
                  <a:gd name="T55" fmla="*/ 543130086 h 1544"/>
                  <a:gd name="T56" fmla="*/ 2147483647 w 4127"/>
                  <a:gd name="T57" fmla="*/ 545621253 h 1544"/>
                  <a:gd name="T58" fmla="*/ 2147483647 w 4127"/>
                  <a:gd name="T59" fmla="*/ 142010996 h 1544"/>
                  <a:gd name="T60" fmla="*/ 2147483647 w 4127"/>
                  <a:gd name="T61" fmla="*/ 232947499 h 1544"/>
                  <a:gd name="T62" fmla="*/ 2147483647 w 4127"/>
                  <a:gd name="T63" fmla="*/ 422296237 h 1544"/>
                  <a:gd name="T64" fmla="*/ 2147483647 w 4127"/>
                  <a:gd name="T65" fmla="*/ 703825946 h 1544"/>
                  <a:gd name="T66" fmla="*/ 2147483647 w 4127"/>
                  <a:gd name="T67" fmla="*/ 938020145 h 1544"/>
                  <a:gd name="T68" fmla="*/ 2147483647 w 4127"/>
                  <a:gd name="T69" fmla="*/ 1082522307 h 1544"/>
                  <a:gd name="T70" fmla="*/ 2147483647 w 4127"/>
                  <a:gd name="T71" fmla="*/ 1116156402 h 1544"/>
                  <a:gd name="T72" fmla="*/ 2147483647 w 4127"/>
                  <a:gd name="T73" fmla="*/ 1086259057 h 1544"/>
                  <a:gd name="T74" fmla="*/ 2147483647 w 4127"/>
                  <a:gd name="T75" fmla="*/ 1009025085 h 1544"/>
                  <a:gd name="T76" fmla="*/ 2147483647 w 4127"/>
                  <a:gd name="T77" fmla="*/ 1275607795 h 1544"/>
                  <a:gd name="T78" fmla="*/ 2147483647 w 4127"/>
                  <a:gd name="T79" fmla="*/ 1345367151 h 1544"/>
                  <a:gd name="T80" fmla="*/ 2147483647 w 4127"/>
                  <a:gd name="T81" fmla="*/ 1364053132 h 1544"/>
                  <a:gd name="T82" fmla="*/ 2147483647 w 4127"/>
                  <a:gd name="T83" fmla="*/ 1320453255 h 1544"/>
                  <a:gd name="T84" fmla="*/ 2147483647 w 4127"/>
                  <a:gd name="T85" fmla="*/ 1179687842 h 1544"/>
                  <a:gd name="T86" fmla="*/ 2147483647 w 4127"/>
                  <a:gd name="T87" fmla="*/ 961688458 h 1544"/>
                  <a:gd name="T88" fmla="*/ 2147483647 w 4127"/>
                  <a:gd name="T89" fmla="*/ 698843613 h 1544"/>
                  <a:gd name="T90" fmla="*/ 2147483647 w 4127"/>
                  <a:gd name="T91" fmla="*/ 396135642 h 1544"/>
                  <a:gd name="T92" fmla="*/ 2147483647 w 4127"/>
                  <a:gd name="T93" fmla="*/ 168170475 h 1544"/>
                  <a:gd name="T94" fmla="*/ 2147483647 w 4127"/>
                  <a:gd name="T95" fmla="*/ 33634095 h 1544"/>
                  <a:gd name="T96" fmla="*/ 2147483647 w 4127"/>
                  <a:gd name="T97" fmla="*/ 0 h 1544"/>
                  <a:gd name="T98" fmla="*/ 2147483647 w 4127"/>
                  <a:gd name="T99" fmla="*/ 64777024 h 1544"/>
                  <a:gd name="T100" fmla="*/ 2147483647 w 4127"/>
                  <a:gd name="T101" fmla="*/ 221736134 h 1544"/>
                  <a:gd name="T102" fmla="*/ 2147483647 w 4127"/>
                  <a:gd name="T103" fmla="*/ 345062265 h 1544"/>
                  <a:gd name="T104" fmla="*/ 2147483647 w 4127"/>
                  <a:gd name="T105" fmla="*/ 489564428 h 1544"/>
                  <a:gd name="T106" fmla="*/ 2147483647 w 4127"/>
                  <a:gd name="T107" fmla="*/ 698843613 h 1544"/>
                  <a:gd name="T108" fmla="*/ 2147483647 w 4127"/>
                  <a:gd name="T109" fmla="*/ 1342875985 h 1544"/>
                  <a:gd name="T110" fmla="*/ 1611417851 w 4127"/>
                  <a:gd name="T111" fmla="*/ 146993329 h 1544"/>
                  <a:gd name="T112" fmla="*/ 2147483647 w 4127"/>
                  <a:gd name="T113" fmla="*/ 31142929 h 1544"/>
                  <a:gd name="T114" fmla="*/ 2147483647 w 4127"/>
                  <a:gd name="T115" fmla="*/ 77233972 h 1544"/>
                  <a:gd name="T116" fmla="*/ 2147483647 w 4127"/>
                  <a:gd name="T117" fmla="*/ 4982333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grpSp>
      <p:sp>
        <p:nvSpPr>
          <p:cNvPr id="142" name="Title 1"/>
          <p:cNvSpPr>
            <a:spLocks noGrp="1"/>
          </p:cNvSpPr>
          <p:nvPr>
            <p:ph type="ctrTitle"/>
          </p:nvPr>
        </p:nvSpPr>
        <p:spPr bwMode="black">
          <a:xfrm>
            <a:off x="2053434" y="838200"/>
            <a:ext cx="5788819" cy="914400"/>
          </a:xfrm>
        </p:spPr>
        <p:txBody>
          <a:bodyPr>
            <a:noAutofit/>
          </a:bodyPr>
          <a:lstStyle>
            <a:lvl1pPr>
              <a:lnSpc>
                <a:spcPct val="90000"/>
              </a:lnSpc>
              <a:defRPr sz="3200" b="1" i="1" baseline="0">
                <a:solidFill>
                  <a:schemeClr val="tx1"/>
                </a:solidFill>
              </a:defRPr>
            </a:lvl1pPr>
          </a:lstStyle>
          <a:p>
            <a:r>
              <a:rPr lang="en-US" noProof="0"/>
              <a:t>Click to edit Master title style</a:t>
            </a:r>
            <a:endParaRPr lang="en-IE" noProof="0" dirty="0"/>
          </a:p>
        </p:txBody>
      </p:sp>
      <p:sp>
        <p:nvSpPr>
          <p:cNvPr id="143" name="Subtitle 2"/>
          <p:cNvSpPr>
            <a:spLocks noGrp="1"/>
          </p:cNvSpPr>
          <p:nvPr>
            <p:ph type="subTitle" idx="1"/>
          </p:nvPr>
        </p:nvSpPr>
        <p:spPr bwMode="black">
          <a:xfrm>
            <a:off x="2053434" y="1828804"/>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IE" noProof="0" dirty="0"/>
          </a:p>
        </p:txBody>
      </p:sp>
      <p:sp>
        <p:nvSpPr>
          <p:cNvPr id="144" name="Text Placeholder 31"/>
          <p:cNvSpPr>
            <a:spLocks noGrp="1"/>
          </p:cNvSpPr>
          <p:nvPr>
            <p:ph type="body" sz="quarter" idx="10"/>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3196926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6E384C39-0B68-6946-88E2-A9B06D0C9BE7}"/>
              </a:ext>
            </a:extLst>
          </p:cNvPr>
          <p:cNvGrpSpPr>
            <a:grpSpLocks/>
          </p:cNvGrpSpPr>
          <p:nvPr userDrawn="1"/>
        </p:nvGrpSpPr>
        <p:grpSpPr bwMode="auto">
          <a:xfrm>
            <a:off x="1898650" y="0"/>
            <a:ext cx="8007350" cy="6175375"/>
            <a:chOff x="19140488" y="13674"/>
            <a:chExt cx="7443798" cy="6145827"/>
          </a:xfrm>
        </p:grpSpPr>
        <p:sp>
          <p:nvSpPr>
            <p:cNvPr id="7" name="Rectangle 17">
              <a:extLst>
                <a:ext uri="{FF2B5EF4-FFF2-40B4-BE49-F238E27FC236}">
                  <a16:creationId xmlns:a16="http://schemas.microsoft.com/office/drawing/2014/main" id="{C13F2188-3305-6F41-A9BD-50957430929A}"/>
                </a:ext>
              </a:extLst>
            </p:cNvPr>
            <p:cNvSpPr>
              <a:spLocks noChangeArrowheads="1"/>
            </p:cNvSpPr>
            <p:nvPr/>
          </p:nvSpPr>
          <p:spPr bwMode="gray">
            <a:xfrm>
              <a:off x="19140488" y="4188799"/>
              <a:ext cx="2302206" cy="1970702"/>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8" name="Rectangle 9">
              <a:extLst>
                <a:ext uri="{FF2B5EF4-FFF2-40B4-BE49-F238E27FC236}">
                  <a16:creationId xmlns:a16="http://schemas.microsoft.com/office/drawing/2014/main" id="{F66C5017-E68C-8445-909F-49F0FDD799F3}"/>
                </a:ext>
              </a:extLst>
            </p:cNvPr>
            <p:cNvSpPr>
              <a:spLocks noChangeArrowheads="1"/>
            </p:cNvSpPr>
            <p:nvPr/>
          </p:nvSpPr>
          <p:spPr bwMode="gray">
            <a:xfrm>
              <a:off x="25663403" y="4032250"/>
              <a:ext cx="920883" cy="2127250"/>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9" name="Rectangle 10">
              <a:extLst>
                <a:ext uri="{FF2B5EF4-FFF2-40B4-BE49-F238E27FC236}">
                  <a16:creationId xmlns:a16="http://schemas.microsoft.com/office/drawing/2014/main" id="{AF7B080F-2DD0-A342-8DF7-88E88F2726B6}"/>
                </a:ext>
              </a:extLst>
            </p:cNvPr>
            <p:cNvSpPr>
              <a:spLocks noChangeArrowheads="1"/>
            </p:cNvSpPr>
            <p:nvPr/>
          </p:nvSpPr>
          <p:spPr bwMode="gray">
            <a:xfrm>
              <a:off x="25049482" y="2899477"/>
              <a:ext cx="734694" cy="1289321"/>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0" name="Rectangle 11">
              <a:extLst>
                <a:ext uri="{FF2B5EF4-FFF2-40B4-BE49-F238E27FC236}">
                  <a16:creationId xmlns:a16="http://schemas.microsoft.com/office/drawing/2014/main" id="{87FE3853-8277-C14E-A7F5-15CAE91877EC}"/>
                </a:ext>
              </a:extLst>
            </p:cNvPr>
            <p:cNvSpPr>
              <a:spLocks noChangeArrowheads="1"/>
            </p:cNvSpPr>
            <p:nvPr/>
          </p:nvSpPr>
          <p:spPr bwMode="gray">
            <a:xfrm>
              <a:off x="25049482" y="4032250"/>
              <a:ext cx="734693" cy="2127250"/>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1" name="Rectangle 11">
              <a:extLst>
                <a:ext uri="{FF2B5EF4-FFF2-40B4-BE49-F238E27FC236}">
                  <a16:creationId xmlns:a16="http://schemas.microsoft.com/office/drawing/2014/main" id="{58AC386F-01C6-B44D-A0B4-19F90C2BE208}"/>
                </a:ext>
              </a:extLst>
            </p:cNvPr>
            <p:cNvSpPr>
              <a:spLocks noChangeArrowheads="1"/>
            </p:cNvSpPr>
            <p:nvPr/>
          </p:nvSpPr>
          <p:spPr bwMode="gray">
            <a:xfrm>
              <a:off x="24665780" y="706365"/>
              <a:ext cx="477045" cy="2263848"/>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2" name="Rectangle 12">
              <a:extLst>
                <a:ext uri="{FF2B5EF4-FFF2-40B4-BE49-F238E27FC236}">
                  <a16:creationId xmlns:a16="http://schemas.microsoft.com/office/drawing/2014/main" id="{8B56A814-F85B-2C49-934D-F5ABD3AE8AEE}"/>
                </a:ext>
              </a:extLst>
            </p:cNvPr>
            <p:cNvSpPr>
              <a:spLocks noChangeArrowheads="1"/>
            </p:cNvSpPr>
            <p:nvPr/>
          </p:nvSpPr>
          <p:spPr bwMode="gray">
            <a:xfrm>
              <a:off x="24665780" y="2899478"/>
              <a:ext cx="477045" cy="1289321"/>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3" name="Rectangle 13">
              <a:extLst>
                <a:ext uri="{FF2B5EF4-FFF2-40B4-BE49-F238E27FC236}">
                  <a16:creationId xmlns:a16="http://schemas.microsoft.com/office/drawing/2014/main" id="{18F463E0-9F97-4849-89CD-BF49D4D963AB}"/>
                </a:ext>
              </a:extLst>
            </p:cNvPr>
            <p:cNvSpPr>
              <a:spLocks noChangeArrowheads="1"/>
            </p:cNvSpPr>
            <p:nvPr/>
          </p:nvSpPr>
          <p:spPr bwMode="gray">
            <a:xfrm>
              <a:off x="24665780" y="4032250"/>
              <a:ext cx="477045" cy="2127250"/>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4" name="Rectangle 14">
              <a:extLst>
                <a:ext uri="{FF2B5EF4-FFF2-40B4-BE49-F238E27FC236}">
                  <a16:creationId xmlns:a16="http://schemas.microsoft.com/office/drawing/2014/main" id="{F1C19A16-869E-074D-A9E0-20AD69B347C3}"/>
                </a:ext>
              </a:extLst>
            </p:cNvPr>
            <p:cNvSpPr>
              <a:spLocks noChangeArrowheads="1"/>
            </p:cNvSpPr>
            <p:nvPr/>
          </p:nvSpPr>
          <p:spPr bwMode="gray">
            <a:xfrm>
              <a:off x="19140488" y="669925"/>
              <a:ext cx="5662612" cy="2300288"/>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5" name="Rectangle 15">
              <a:extLst>
                <a:ext uri="{FF2B5EF4-FFF2-40B4-BE49-F238E27FC236}">
                  <a16:creationId xmlns:a16="http://schemas.microsoft.com/office/drawing/2014/main" id="{A1397A9B-CB1E-874A-ABC6-5F6342467A5C}"/>
                </a:ext>
              </a:extLst>
            </p:cNvPr>
            <p:cNvSpPr>
              <a:spLocks noChangeArrowheads="1"/>
            </p:cNvSpPr>
            <p:nvPr/>
          </p:nvSpPr>
          <p:spPr bwMode="gray">
            <a:xfrm>
              <a:off x="19140488" y="2899478"/>
              <a:ext cx="5662612" cy="1289321"/>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6" name="Freeform 16">
              <a:extLst>
                <a:ext uri="{FF2B5EF4-FFF2-40B4-BE49-F238E27FC236}">
                  <a16:creationId xmlns:a16="http://schemas.microsoft.com/office/drawing/2014/main" id="{CD4A030C-DFC5-7842-AE7D-9CD692B966A7}"/>
                </a:ext>
              </a:extLst>
            </p:cNvPr>
            <p:cNvSpPr>
              <a:spLocks/>
            </p:cNvSpPr>
            <p:nvPr/>
          </p:nvSpPr>
          <p:spPr bwMode="gray">
            <a:xfrm>
              <a:off x="19140488" y="4032250"/>
              <a:ext cx="5662612" cy="2127250"/>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456149075 h 1340"/>
                <a:gd name="T10" fmla="*/ 0 w 3567"/>
                <a:gd name="T11" fmla="*/ 456149075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7" name="Rectangle 10">
              <a:extLst>
                <a:ext uri="{FF2B5EF4-FFF2-40B4-BE49-F238E27FC236}">
                  <a16:creationId xmlns:a16="http://schemas.microsoft.com/office/drawing/2014/main" id="{9529440C-59A1-BF4D-99F5-8AAE65EAFFE2}"/>
                </a:ext>
              </a:extLst>
            </p:cNvPr>
            <p:cNvSpPr>
              <a:spLocks noChangeArrowheads="1"/>
            </p:cNvSpPr>
            <p:nvPr/>
          </p:nvSpPr>
          <p:spPr bwMode="gray">
            <a:xfrm>
              <a:off x="19140488" y="13674"/>
              <a:ext cx="5662612" cy="692692"/>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grpSp>
      <p:grpSp>
        <p:nvGrpSpPr>
          <p:cNvPr id="18" name="Group 31">
            <a:extLst>
              <a:ext uri="{FF2B5EF4-FFF2-40B4-BE49-F238E27FC236}">
                <a16:creationId xmlns:a16="http://schemas.microsoft.com/office/drawing/2014/main" id="{8FB0933C-C08A-8346-B40F-A06010280CCC}"/>
              </a:ext>
            </a:extLst>
          </p:cNvPr>
          <p:cNvGrpSpPr>
            <a:grpSpLocks/>
          </p:cNvGrpSpPr>
          <p:nvPr/>
        </p:nvGrpSpPr>
        <p:grpSpPr bwMode="auto">
          <a:xfrm>
            <a:off x="530225" y="2901950"/>
            <a:ext cx="1309688" cy="150813"/>
            <a:chOff x="489087" y="2521685"/>
            <a:chExt cx="1209752" cy="151219"/>
          </a:xfrm>
        </p:grpSpPr>
        <p:cxnSp>
          <p:nvCxnSpPr>
            <p:cNvPr id="19" name="Straight Connector 18">
              <a:extLst>
                <a:ext uri="{FF2B5EF4-FFF2-40B4-BE49-F238E27FC236}">
                  <a16:creationId xmlns:a16="http://schemas.microsoft.com/office/drawing/2014/main" id="{3856F988-D66B-C047-841B-6010C0054DF1}"/>
                </a:ext>
              </a:extLst>
            </p:cNvPr>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133B61-FD67-FC4F-A7C3-0B246F1F18BB}"/>
                </a:ext>
              </a:extLst>
            </p:cNvPr>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2">
            <a:extLst>
              <a:ext uri="{FF2B5EF4-FFF2-40B4-BE49-F238E27FC236}">
                <a16:creationId xmlns:a16="http://schemas.microsoft.com/office/drawing/2014/main" id="{378E7AE7-3B41-EF4B-A8B2-33FC7779886E}"/>
              </a:ext>
            </a:extLst>
          </p:cNvPr>
          <p:cNvGrpSpPr>
            <a:grpSpLocks/>
          </p:cNvGrpSpPr>
          <p:nvPr/>
        </p:nvGrpSpPr>
        <p:grpSpPr bwMode="auto">
          <a:xfrm>
            <a:off x="1049338" y="6170613"/>
            <a:ext cx="990600" cy="533400"/>
            <a:chOff x="518032" y="978681"/>
            <a:chExt cx="4572000" cy="2667393"/>
          </a:xfrm>
        </p:grpSpPr>
        <p:sp>
          <p:nvSpPr>
            <p:cNvPr id="22" name="Rectangle 37">
              <a:extLst>
                <a:ext uri="{FF2B5EF4-FFF2-40B4-BE49-F238E27FC236}">
                  <a16:creationId xmlns:a16="http://schemas.microsoft.com/office/drawing/2014/main" id="{D5E0FB90-6ADC-9042-8054-7657171D7677}"/>
                </a:ext>
              </a:extLst>
            </p:cNvPr>
            <p:cNvSpPr>
              <a:spLocks noChangeArrowheads="1"/>
            </p:cNvSpPr>
            <p:nvPr userDrawn="1"/>
          </p:nvSpPr>
          <p:spPr bwMode="black">
            <a:xfrm>
              <a:off x="3295650" y="978681"/>
              <a:ext cx="1143000" cy="26322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3" name="Freeform 7">
              <a:extLst>
                <a:ext uri="{FF2B5EF4-FFF2-40B4-BE49-F238E27FC236}">
                  <a16:creationId xmlns:a16="http://schemas.microsoft.com/office/drawing/2014/main" id="{BD3D4903-2C2B-6C42-BA54-E18295FD0E3E}"/>
                </a:ext>
              </a:extLst>
            </p:cNvPr>
            <p:cNvSpPr>
              <a:spLocks noEditPoints="1"/>
            </p:cNvSpPr>
            <p:nvPr userDrawn="1"/>
          </p:nvSpPr>
          <p:spPr bwMode="black">
            <a:xfrm>
              <a:off x="518032" y="1922794"/>
              <a:ext cx="4572000" cy="1723280"/>
            </a:xfrm>
            <a:custGeom>
              <a:avLst/>
              <a:gdLst>
                <a:gd name="T0" fmla="*/ 713049209 w 4127"/>
                <a:gd name="T1" fmla="*/ 290251024 h 1544"/>
                <a:gd name="T2" fmla="*/ 660276785 w 4127"/>
                <a:gd name="T3" fmla="*/ 1182179009 h 1544"/>
                <a:gd name="T4" fmla="*/ 773186463 w 4127"/>
                <a:gd name="T5" fmla="*/ 1178442259 h 1544"/>
                <a:gd name="T6" fmla="*/ 973232235 w 4127"/>
                <a:gd name="T7" fmla="*/ 1096224838 h 1544"/>
                <a:gd name="T8" fmla="*/ 1087369384 w 4127"/>
                <a:gd name="T9" fmla="*/ 906877216 h 1544"/>
                <a:gd name="T10" fmla="*/ 1110688024 w 4127"/>
                <a:gd name="T11" fmla="*/ 629084257 h 1544"/>
                <a:gd name="T12" fmla="*/ 1043188155 w 4127"/>
                <a:gd name="T13" fmla="*/ 409839289 h 1544"/>
                <a:gd name="T14" fmla="*/ 892232392 w 4127"/>
                <a:gd name="T15" fmla="*/ 300215689 h 1544"/>
                <a:gd name="T16" fmla="*/ 639413088 w 4127"/>
                <a:gd name="T17" fmla="*/ 3736750 h 1544"/>
                <a:gd name="T18" fmla="*/ 789140272 w 4127"/>
                <a:gd name="T19" fmla="*/ 92182087 h 1544"/>
                <a:gd name="T20" fmla="*/ 933959785 w 4127"/>
                <a:gd name="T21" fmla="*/ 29897345 h 1544"/>
                <a:gd name="T22" fmla="*/ 1049324406 w 4127"/>
                <a:gd name="T23" fmla="*/ 11211365 h 1544"/>
                <a:gd name="T24" fmla="*/ 1259188844 w 4127"/>
                <a:gd name="T25" fmla="*/ 49828909 h 1544"/>
                <a:gd name="T26" fmla="*/ 1448189586 w 4127"/>
                <a:gd name="T27" fmla="*/ 214262635 h 1544"/>
                <a:gd name="T28" fmla="*/ 1552509177 w 4127"/>
                <a:gd name="T29" fmla="*/ 477107479 h 1544"/>
                <a:gd name="T30" fmla="*/ 1552509177 w 4127"/>
                <a:gd name="T31" fmla="*/ 798500315 h 1544"/>
                <a:gd name="T32" fmla="*/ 1442053335 w 4127"/>
                <a:gd name="T33" fmla="*/ 1067574192 h 1544"/>
                <a:gd name="T34" fmla="*/ 1233416368 w 4127"/>
                <a:gd name="T35" fmla="*/ 1253185065 h 1544"/>
                <a:gd name="T36" fmla="*/ 940096036 w 4127"/>
                <a:gd name="T37" fmla="*/ 1337892536 h 1544"/>
                <a:gd name="T38" fmla="*/ 737595321 w 4127"/>
                <a:gd name="T39" fmla="*/ 1337892536 h 1544"/>
                <a:gd name="T40" fmla="*/ 849277527 w 4127"/>
                <a:gd name="T41" fmla="*/ 1802543067 h 1544"/>
                <a:gd name="T42" fmla="*/ 209864438 w 4127"/>
                <a:gd name="T43" fmla="*/ 1753959741 h 1544"/>
                <a:gd name="T44" fmla="*/ 506866078 w 4127"/>
                <a:gd name="T45" fmla="*/ 3736750 h 1544"/>
                <a:gd name="T46" fmla="*/ 2147483647 w 4127"/>
                <a:gd name="T47" fmla="*/ 24913896 h 1544"/>
                <a:gd name="T48" fmla="*/ 2147483647 w 4127"/>
                <a:gd name="T49" fmla="*/ 124570598 h 1544"/>
                <a:gd name="T50" fmla="*/ 2147483647 w 4127"/>
                <a:gd name="T51" fmla="*/ 289004324 h 1544"/>
                <a:gd name="T52" fmla="*/ 2147483647 w 4127"/>
                <a:gd name="T53" fmla="*/ 450946884 h 1544"/>
                <a:gd name="T54" fmla="*/ 2147483647 w 4127"/>
                <a:gd name="T55" fmla="*/ 543130086 h 1544"/>
                <a:gd name="T56" fmla="*/ 2147483647 w 4127"/>
                <a:gd name="T57" fmla="*/ 545621253 h 1544"/>
                <a:gd name="T58" fmla="*/ 2147483647 w 4127"/>
                <a:gd name="T59" fmla="*/ 142010996 h 1544"/>
                <a:gd name="T60" fmla="*/ 2147483647 w 4127"/>
                <a:gd name="T61" fmla="*/ 232947499 h 1544"/>
                <a:gd name="T62" fmla="*/ 2147483647 w 4127"/>
                <a:gd name="T63" fmla="*/ 422296237 h 1544"/>
                <a:gd name="T64" fmla="*/ 2147483647 w 4127"/>
                <a:gd name="T65" fmla="*/ 703825946 h 1544"/>
                <a:gd name="T66" fmla="*/ 2147483647 w 4127"/>
                <a:gd name="T67" fmla="*/ 938020145 h 1544"/>
                <a:gd name="T68" fmla="*/ 2147483647 w 4127"/>
                <a:gd name="T69" fmla="*/ 1082522307 h 1544"/>
                <a:gd name="T70" fmla="*/ 2147483647 w 4127"/>
                <a:gd name="T71" fmla="*/ 1116156402 h 1544"/>
                <a:gd name="T72" fmla="*/ 2147483647 w 4127"/>
                <a:gd name="T73" fmla="*/ 1086259057 h 1544"/>
                <a:gd name="T74" fmla="*/ 2147483647 w 4127"/>
                <a:gd name="T75" fmla="*/ 1009025085 h 1544"/>
                <a:gd name="T76" fmla="*/ 2147483647 w 4127"/>
                <a:gd name="T77" fmla="*/ 1275607795 h 1544"/>
                <a:gd name="T78" fmla="*/ 2147483647 w 4127"/>
                <a:gd name="T79" fmla="*/ 1345367151 h 1544"/>
                <a:gd name="T80" fmla="*/ 2147483647 w 4127"/>
                <a:gd name="T81" fmla="*/ 1364053132 h 1544"/>
                <a:gd name="T82" fmla="*/ 2147483647 w 4127"/>
                <a:gd name="T83" fmla="*/ 1320453255 h 1544"/>
                <a:gd name="T84" fmla="*/ 2147483647 w 4127"/>
                <a:gd name="T85" fmla="*/ 1179687842 h 1544"/>
                <a:gd name="T86" fmla="*/ 2147483647 w 4127"/>
                <a:gd name="T87" fmla="*/ 961688458 h 1544"/>
                <a:gd name="T88" fmla="*/ 2147483647 w 4127"/>
                <a:gd name="T89" fmla="*/ 698843613 h 1544"/>
                <a:gd name="T90" fmla="*/ 2147483647 w 4127"/>
                <a:gd name="T91" fmla="*/ 396135642 h 1544"/>
                <a:gd name="T92" fmla="*/ 2147483647 w 4127"/>
                <a:gd name="T93" fmla="*/ 168170475 h 1544"/>
                <a:gd name="T94" fmla="*/ 2147483647 w 4127"/>
                <a:gd name="T95" fmla="*/ 33634095 h 1544"/>
                <a:gd name="T96" fmla="*/ 2147483647 w 4127"/>
                <a:gd name="T97" fmla="*/ 0 h 1544"/>
                <a:gd name="T98" fmla="*/ 2147483647 w 4127"/>
                <a:gd name="T99" fmla="*/ 64777024 h 1544"/>
                <a:gd name="T100" fmla="*/ 2147483647 w 4127"/>
                <a:gd name="T101" fmla="*/ 221736134 h 1544"/>
                <a:gd name="T102" fmla="*/ 2147483647 w 4127"/>
                <a:gd name="T103" fmla="*/ 345062265 h 1544"/>
                <a:gd name="T104" fmla="*/ 2147483647 w 4127"/>
                <a:gd name="T105" fmla="*/ 489564428 h 1544"/>
                <a:gd name="T106" fmla="*/ 2147483647 w 4127"/>
                <a:gd name="T107" fmla="*/ 698843613 h 1544"/>
                <a:gd name="T108" fmla="*/ 2147483647 w 4127"/>
                <a:gd name="T109" fmla="*/ 1342875985 h 1544"/>
                <a:gd name="T110" fmla="*/ 1611417851 w 4127"/>
                <a:gd name="T111" fmla="*/ 146993329 h 1544"/>
                <a:gd name="T112" fmla="*/ 2147483647 w 4127"/>
                <a:gd name="T113" fmla="*/ 31142929 h 1544"/>
                <a:gd name="T114" fmla="*/ 2147483647 w 4127"/>
                <a:gd name="T115" fmla="*/ 77233972 h 1544"/>
                <a:gd name="T116" fmla="*/ 2147483647 w 4127"/>
                <a:gd name="T117" fmla="*/ 4982333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31" name="Picture Placeholder 76"/>
          <p:cNvSpPr>
            <a:spLocks noGrp="1"/>
          </p:cNvSpPr>
          <p:nvPr>
            <p:ph type="pic" sz="quarter" idx="13"/>
          </p:nvPr>
        </p:nvSpPr>
        <p:spPr>
          <a:xfrm>
            <a:off x="660401" y="3048000"/>
            <a:ext cx="990600" cy="762000"/>
          </a:xfrm>
        </p:spPr>
        <p:txBody>
          <a:bodyPr rtlCol="0">
            <a:noAutofit/>
          </a:bodyPr>
          <a:lstStyle>
            <a:lvl1pPr>
              <a:defRPr sz="1400"/>
            </a:lvl1pPr>
          </a:lstStyle>
          <a:p>
            <a:pPr lvl="0"/>
            <a:r>
              <a:rPr lang="en-US" noProof="0" dirty="0"/>
              <a:t>Click icon to add picture</a:t>
            </a:r>
            <a:endParaRPr lang="en-GB" noProof="0" dirty="0"/>
          </a:p>
        </p:txBody>
      </p:sp>
      <p:sp>
        <p:nvSpPr>
          <p:cNvPr id="45" name="Title 1"/>
          <p:cNvSpPr>
            <a:spLocks noGrp="1"/>
          </p:cNvSpPr>
          <p:nvPr>
            <p:ph type="ctrTitle"/>
          </p:nvPr>
        </p:nvSpPr>
        <p:spPr bwMode="white">
          <a:xfrm>
            <a:off x="2053434" y="838200"/>
            <a:ext cx="5788819" cy="914400"/>
          </a:xfrm>
        </p:spPr>
        <p:txBody>
          <a:bodyPr>
            <a:noAutofit/>
          </a:bodyPr>
          <a:lstStyle>
            <a:lvl1pPr>
              <a:lnSpc>
                <a:spcPct val="90000"/>
              </a:lnSpc>
              <a:defRPr sz="3200" b="1" i="1" baseline="0">
                <a:solidFill>
                  <a:schemeClr val="bg1"/>
                </a:solidFill>
              </a:defRPr>
            </a:lvl1pPr>
          </a:lstStyle>
          <a:p>
            <a:r>
              <a:rPr lang="en-US" noProof="0"/>
              <a:t>Click to edit Master title style</a:t>
            </a:r>
            <a:endParaRPr lang="en-IE" noProof="0" dirty="0"/>
          </a:p>
        </p:txBody>
      </p:sp>
      <p:sp>
        <p:nvSpPr>
          <p:cNvPr id="46" name="Subtitle 2"/>
          <p:cNvSpPr>
            <a:spLocks noGrp="1"/>
          </p:cNvSpPr>
          <p:nvPr>
            <p:ph type="subTitle" idx="1"/>
          </p:nvPr>
        </p:nvSpPr>
        <p:spPr bwMode="white">
          <a:xfrm>
            <a:off x="2053434" y="1828804"/>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IE" noProof="0" dirty="0"/>
          </a:p>
        </p:txBody>
      </p:sp>
      <p:sp>
        <p:nvSpPr>
          <p:cNvPr id="47" name="Text Placeholder 31"/>
          <p:cNvSpPr>
            <a:spLocks noGrp="1"/>
          </p:cNvSpPr>
          <p:nvPr>
            <p:ph type="body" sz="quarter" idx="10"/>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26864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888F8-8626-8B49-9129-67497568B589}"/>
              </a:ext>
            </a:extLst>
          </p:cNvPr>
          <p:cNvSpPr/>
          <p:nvPr/>
        </p:nvSpPr>
        <p:spPr>
          <a:xfrm>
            <a:off x="3175" y="6400800"/>
            <a:ext cx="9902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817B596F-4BB5-264E-86F6-F3BD6B531EA7}"/>
              </a:ext>
            </a:extLst>
          </p:cNvPr>
          <p:cNvSpPr/>
          <p:nvPr/>
        </p:nvSpPr>
        <p:spPr>
          <a:xfrm>
            <a:off x="0" y="6334125"/>
            <a:ext cx="9902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34DBAAA-D854-0F44-B777-9D3705D3828A}"/>
              </a:ext>
            </a:extLst>
          </p:cNvPr>
          <p:cNvCxnSpPr/>
          <p:nvPr/>
        </p:nvCxnSpPr>
        <p:spPr>
          <a:xfrm>
            <a:off x="981075" y="4343400"/>
            <a:ext cx="80232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1540" y="758952"/>
            <a:ext cx="817245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91540" y="4453128"/>
            <a:ext cx="817245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FE397DD-E9CA-4742-930F-0D85D6BA5E41}"/>
              </a:ext>
            </a:extLst>
          </p:cNvPr>
          <p:cNvSpPr>
            <a:spLocks noGrp="1"/>
          </p:cNvSpPr>
          <p:nvPr>
            <p:ph type="dt" sz="half" idx="10"/>
          </p:nvPr>
        </p:nvSpPr>
        <p:spPr/>
        <p:txBody>
          <a:bodyPr/>
          <a:lstStyle>
            <a:lvl1pPr>
              <a:defRPr/>
            </a:lvl1pPr>
          </a:lstStyle>
          <a:p>
            <a:fld id="{531A1F6A-4BAC-2548-A0F8-CBABA1F92E28}" type="datetime1">
              <a:rPr lang="en-US" altLang="en-US"/>
              <a:pPr/>
              <a:t>1/15/23</a:t>
            </a:fld>
            <a:endParaRPr lang="en-US" altLang="en-US"/>
          </a:p>
        </p:txBody>
      </p:sp>
      <p:sp>
        <p:nvSpPr>
          <p:cNvPr id="8" name="Footer Placeholder 4">
            <a:extLst>
              <a:ext uri="{FF2B5EF4-FFF2-40B4-BE49-F238E27FC236}">
                <a16:creationId xmlns:a16="http://schemas.microsoft.com/office/drawing/2014/main" id="{66E00775-C9AF-0046-AB91-D59B88291C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86DEEDF-3D2F-BE4F-92DE-2A4775B26389}"/>
              </a:ext>
            </a:extLst>
          </p:cNvPr>
          <p:cNvSpPr>
            <a:spLocks noGrp="1"/>
          </p:cNvSpPr>
          <p:nvPr>
            <p:ph type="sldNum" sz="quarter" idx="12"/>
          </p:nvPr>
        </p:nvSpPr>
        <p:spPr/>
        <p:txBody>
          <a:bodyPr/>
          <a:lstStyle>
            <a:lvl1pPr>
              <a:defRPr/>
            </a:lvl1pPr>
          </a:lstStyle>
          <a:p>
            <a:fld id="{2E303DBF-82AC-7646-A544-410FAB181677}" type="slidenum">
              <a:rPr lang="en-US" altLang="en-US"/>
              <a:pPr/>
              <a:t>‹#›</a:t>
            </a:fld>
            <a:endParaRPr lang="en-US" altLang="en-US"/>
          </a:p>
        </p:txBody>
      </p:sp>
    </p:spTree>
    <p:extLst>
      <p:ext uri="{BB962C8B-B14F-4D97-AF65-F5344CB8AC3E}">
        <p14:creationId xmlns:p14="http://schemas.microsoft.com/office/powerpoint/2010/main" val="988816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FEBAA461-7EE6-9E42-BD81-5F6447779A1D}"/>
              </a:ext>
            </a:extLst>
          </p:cNvPr>
          <p:cNvGrpSpPr>
            <a:grpSpLocks/>
          </p:cNvGrpSpPr>
          <p:nvPr userDrawn="1"/>
        </p:nvGrpSpPr>
        <p:grpSpPr bwMode="auto">
          <a:xfrm>
            <a:off x="1898650" y="0"/>
            <a:ext cx="8007350" cy="6175375"/>
            <a:chOff x="19140488" y="13674"/>
            <a:chExt cx="7443798" cy="6145827"/>
          </a:xfrm>
        </p:grpSpPr>
        <p:sp>
          <p:nvSpPr>
            <p:cNvPr id="7" name="Rectangle 17">
              <a:extLst>
                <a:ext uri="{FF2B5EF4-FFF2-40B4-BE49-F238E27FC236}">
                  <a16:creationId xmlns:a16="http://schemas.microsoft.com/office/drawing/2014/main" id="{6269E0B0-0F6B-104B-8C58-8191D5A6A1AF}"/>
                </a:ext>
              </a:extLst>
            </p:cNvPr>
            <p:cNvSpPr>
              <a:spLocks noChangeArrowheads="1"/>
            </p:cNvSpPr>
            <p:nvPr/>
          </p:nvSpPr>
          <p:spPr bwMode="gray">
            <a:xfrm>
              <a:off x="19140488" y="4188799"/>
              <a:ext cx="2302206" cy="1970702"/>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8" name="Rectangle 9">
              <a:extLst>
                <a:ext uri="{FF2B5EF4-FFF2-40B4-BE49-F238E27FC236}">
                  <a16:creationId xmlns:a16="http://schemas.microsoft.com/office/drawing/2014/main" id="{EBAAE860-0A74-CF4C-BDCD-8224B06B61D8}"/>
                </a:ext>
              </a:extLst>
            </p:cNvPr>
            <p:cNvSpPr>
              <a:spLocks noChangeArrowheads="1"/>
            </p:cNvSpPr>
            <p:nvPr/>
          </p:nvSpPr>
          <p:spPr bwMode="gray">
            <a:xfrm>
              <a:off x="25663403" y="4032250"/>
              <a:ext cx="920883" cy="2127250"/>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9" name="Rectangle 10">
              <a:extLst>
                <a:ext uri="{FF2B5EF4-FFF2-40B4-BE49-F238E27FC236}">
                  <a16:creationId xmlns:a16="http://schemas.microsoft.com/office/drawing/2014/main" id="{8BAC73C7-A226-3646-9151-D95634987F1B}"/>
                </a:ext>
              </a:extLst>
            </p:cNvPr>
            <p:cNvSpPr>
              <a:spLocks noChangeArrowheads="1"/>
            </p:cNvSpPr>
            <p:nvPr/>
          </p:nvSpPr>
          <p:spPr bwMode="gray">
            <a:xfrm>
              <a:off x="25049482" y="2899477"/>
              <a:ext cx="734694" cy="1289321"/>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0" name="Rectangle 11">
              <a:extLst>
                <a:ext uri="{FF2B5EF4-FFF2-40B4-BE49-F238E27FC236}">
                  <a16:creationId xmlns:a16="http://schemas.microsoft.com/office/drawing/2014/main" id="{4937EB8A-535C-2840-82C4-39D604A6AA4E}"/>
                </a:ext>
              </a:extLst>
            </p:cNvPr>
            <p:cNvSpPr>
              <a:spLocks noChangeArrowheads="1"/>
            </p:cNvSpPr>
            <p:nvPr/>
          </p:nvSpPr>
          <p:spPr bwMode="gray">
            <a:xfrm>
              <a:off x="25049482" y="4032250"/>
              <a:ext cx="734693" cy="2127250"/>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1" name="Rectangle 11">
              <a:extLst>
                <a:ext uri="{FF2B5EF4-FFF2-40B4-BE49-F238E27FC236}">
                  <a16:creationId xmlns:a16="http://schemas.microsoft.com/office/drawing/2014/main" id="{C6FD4CAC-F272-E340-AE6F-BCB53D9F97F0}"/>
                </a:ext>
              </a:extLst>
            </p:cNvPr>
            <p:cNvSpPr>
              <a:spLocks noChangeArrowheads="1"/>
            </p:cNvSpPr>
            <p:nvPr/>
          </p:nvSpPr>
          <p:spPr bwMode="gray">
            <a:xfrm>
              <a:off x="24665780" y="706365"/>
              <a:ext cx="477045" cy="2263848"/>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2" name="Rectangle 12">
              <a:extLst>
                <a:ext uri="{FF2B5EF4-FFF2-40B4-BE49-F238E27FC236}">
                  <a16:creationId xmlns:a16="http://schemas.microsoft.com/office/drawing/2014/main" id="{67F55C35-720F-0E4E-B422-DBDDE141F6A3}"/>
                </a:ext>
              </a:extLst>
            </p:cNvPr>
            <p:cNvSpPr>
              <a:spLocks noChangeArrowheads="1"/>
            </p:cNvSpPr>
            <p:nvPr/>
          </p:nvSpPr>
          <p:spPr bwMode="gray">
            <a:xfrm>
              <a:off x="24665780" y="2899478"/>
              <a:ext cx="477045" cy="1289321"/>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3" name="Rectangle 13">
              <a:extLst>
                <a:ext uri="{FF2B5EF4-FFF2-40B4-BE49-F238E27FC236}">
                  <a16:creationId xmlns:a16="http://schemas.microsoft.com/office/drawing/2014/main" id="{18CD6A36-97FC-AB47-9FA0-60F8A77D412D}"/>
                </a:ext>
              </a:extLst>
            </p:cNvPr>
            <p:cNvSpPr>
              <a:spLocks noChangeArrowheads="1"/>
            </p:cNvSpPr>
            <p:nvPr/>
          </p:nvSpPr>
          <p:spPr bwMode="gray">
            <a:xfrm>
              <a:off x="24665780" y="4032250"/>
              <a:ext cx="477045" cy="2127250"/>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4" name="Rectangle 14">
              <a:extLst>
                <a:ext uri="{FF2B5EF4-FFF2-40B4-BE49-F238E27FC236}">
                  <a16:creationId xmlns:a16="http://schemas.microsoft.com/office/drawing/2014/main" id="{37F3E335-8643-5E43-BAA1-6719528A6A7F}"/>
                </a:ext>
              </a:extLst>
            </p:cNvPr>
            <p:cNvSpPr>
              <a:spLocks noChangeArrowheads="1"/>
            </p:cNvSpPr>
            <p:nvPr/>
          </p:nvSpPr>
          <p:spPr bwMode="gray">
            <a:xfrm>
              <a:off x="19140488" y="669925"/>
              <a:ext cx="5662612" cy="2300288"/>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5" name="Rectangle 15">
              <a:extLst>
                <a:ext uri="{FF2B5EF4-FFF2-40B4-BE49-F238E27FC236}">
                  <a16:creationId xmlns:a16="http://schemas.microsoft.com/office/drawing/2014/main" id="{0272ED80-CC3A-A44E-9328-06AADA244220}"/>
                </a:ext>
              </a:extLst>
            </p:cNvPr>
            <p:cNvSpPr>
              <a:spLocks noChangeArrowheads="1"/>
            </p:cNvSpPr>
            <p:nvPr/>
          </p:nvSpPr>
          <p:spPr bwMode="gray">
            <a:xfrm>
              <a:off x="19140488" y="2899478"/>
              <a:ext cx="5662612" cy="1289321"/>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6" name="Freeform 16">
              <a:extLst>
                <a:ext uri="{FF2B5EF4-FFF2-40B4-BE49-F238E27FC236}">
                  <a16:creationId xmlns:a16="http://schemas.microsoft.com/office/drawing/2014/main" id="{8D1A365B-D0B3-2D47-BE16-2AFF9DDDB3AB}"/>
                </a:ext>
              </a:extLst>
            </p:cNvPr>
            <p:cNvSpPr>
              <a:spLocks/>
            </p:cNvSpPr>
            <p:nvPr/>
          </p:nvSpPr>
          <p:spPr bwMode="gray">
            <a:xfrm>
              <a:off x="19140488" y="4032250"/>
              <a:ext cx="5662612" cy="2127250"/>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456149075 h 1340"/>
                <a:gd name="T10" fmla="*/ 0 w 3567"/>
                <a:gd name="T11" fmla="*/ 456149075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8" name="Rectangle 10">
              <a:extLst>
                <a:ext uri="{FF2B5EF4-FFF2-40B4-BE49-F238E27FC236}">
                  <a16:creationId xmlns:a16="http://schemas.microsoft.com/office/drawing/2014/main" id="{253C6F65-B5E7-3A4B-8BB3-2F50D3F3B88E}"/>
                </a:ext>
              </a:extLst>
            </p:cNvPr>
            <p:cNvSpPr>
              <a:spLocks noChangeArrowheads="1"/>
            </p:cNvSpPr>
            <p:nvPr/>
          </p:nvSpPr>
          <p:spPr bwMode="gray">
            <a:xfrm>
              <a:off x="19140488" y="13674"/>
              <a:ext cx="5662612" cy="692692"/>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grpSp>
      <p:grpSp>
        <p:nvGrpSpPr>
          <p:cNvPr id="19" name="Group 32">
            <a:extLst>
              <a:ext uri="{FF2B5EF4-FFF2-40B4-BE49-F238E27FC236}">
                <a16:creationId xmlns:a16="http://schemas.microsoft.com/office/drawing/2014/main" id="{F7B53E0A-72C3-664B-BFF6-070ECE3AA802}"/>
              </a:ext>
            </a:extLst>
          </p:cNvPr>
          <p:cNvGrpSpPr>
            <a:grpSpLocks/>
          </p:cNvGrpSpPr>
          <p:nvPr userDrawn="1"/>
        </p:nvGrpSpPr>
        <p:grpSpPr bwMode="auto">
          <a:xfrm>
            <a:off x="1049338" y="6170613"/>
            <a:ext cx="990600" cy="533400"/>
            <a:chOff x="518032" y="978681"/>
            <a:chExt cx="4572000" cy="2667393"/>
          </a:xfrm>
        </p:grpSpPr>
        <p:sp>
          <p:nvSpPr>
            <p:cNvPr id="20" name="Rectangle 37">
              <a:extLst>
                <a:ext uri="{FF2B5EF4-FFF2-40B4-BE49-F238E27FC236}">
                  <a16:creationId xmlns:a16="http://schemas.microsoft.com/office/drawing/2014/main" id="{EADE103F-C8D7-0747-B400-86705EEB05BF}"/>
                </a:ext>
              </a:extLst>
            </p:cNvPr>
            <p:cNvSpPr>
              <a:spLocks noChangeArrowheads="1"/>
            </p:cNvSpPr>
            <p:nvPr userDrawn="1"/>
          </p:nvSpPr>
          <p:spPr bwMode="black">
            <a:xfrm>
              <a:off x="3295650" y="978681"/>
              <a:ext cx="1143000" cy="26322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21" name="Freeform 7">
              <a:extLst>
                <a:ext uri="{FF2B5EF4-FFF2-40B4-BE49-F238E27FC236}">
                  <a16:creationId xmlns:a16="http://schemas.microsoft.com/office/drawing/2014/main" id="{B8157991-A6AD-7A41-B85B-97B24D7DE576}"/>
                </a:ext>
              </a:extLst>
            </p:cNvPr>
            <p:cNvSpPr>
              <a:spLocks noEditPoints="1"/>
            </p:cNvSpPr>
            <p:nvPr userDrawn="1"/>
          </p:nvSpPr>
          <p:spPr bwMode="black">
            <a:xfrm>
              <a:off x="518032" y="1922794"/>
              <a:ext cx="4572000" cy="1723280"/>
            </a:xfrm>
            <a:custGeom>
              <a:avLst/>
              <a:gdLst>
                <a:gd name="T0" fmla="*/ 713049209 w 4127"/>
                <a:gd name="T1" fmla="*/ 290251024 h 1544"/>
                <a:gd name="T2" fmla="*/ 660276785 w 4127"/>
                <a:gd name="T3" fmla="*/ 1182179009 h 1544"/>
                <a:gd name="T4" fmla="*/ 773186463 w 4127"/>
                <a:gd name="T5" fmla="*/ 1178442259 h 1544"/>
                <a:gd name="T6" fmla="*/ 973232235 w 4127"/>
                <a:gd name="T7" fmla="*/ 1096224838 h 1544"/>
                <a:gd name="T8" fmla="*/ 1087369384 w 4127"/>
                <a:gd name="T9" fmla="*/ 906877216 h 1544"/>
                <a:gd name="T10" fmla="*/ 1110688024 w 4127"/>
                <a:gd name="T11" fmla="*/ 629084257 h 1544"/>
                <a:gd name="T12" fmla="*/ 1043188155 w 4127"/>
                <a:gd name="T13" fmla="*/ 409839289 h 1544"/>
                <a:gd name="T14" fmla="*/ 892232392 w 4127"/>
                <a:gd name="T15" fmla="*/ 300215689 h 1544"/>
                <a:gd name="T16" fmla="*/ 639413088 w 4127"/>
                <a:gd name="T17" fmla="*/ 3736750 h 1544"/>
                <a:gd name="T18" fmla="*/ 789140272 w 4127"/>
                <a:gd name="T19" fmla="*/ 92182087 h 1544"/>
                <a:gd name="T20" fmla="*/ 933959785 w 4127"/>
                <a:gd name="T21" fmla="*/ 29897345 h 1544"/>
                <a:gd name="T22" fmla="*/ 1049324406 w 4127"/>
                <a:gd name="T23" fmla="*/ 11211365 h 1544"/>
                <a:gd name="T24" fmla="*/ 1259188844 w 4127"/>
                <a:gd name="T25" fmla="*/ 49828909 h 1544"/>
                <a:gd name="T26" fmla="*/ 1448189586 w 4127"/>
                <a:gd name="T27" fmla="*/ 214262635 h 1544"/>
                <a:gd name="T28" fmla="*/ 1552509177 w 4127"/>
                <a:gd name="T29" fmla="*/ 477107479 h 1544"/>
                <a:gd name="T30" fmla="*/ 1552509177 w 4127"/>
                <a:gd name="T31" fmla="*/ 798500315 h 1544"/>
                <a:gd name="T32" fmla="*/ 1442053335 w 4127"/>
                <a:gd name="T33" fmla="*/ 1067574192 h 1544"/>
                <a:gd name="T34" fmla="*/ 1233416368 w 4127"/>
                <a:gd name="T35" fmla="*/ 1253185065 h 1544"/>
                <a:gd name="T36" fmla="*/ 940096036 w 4127"/>
                <a:gd name="T37" fmla="*/ 1337892536 h 1544"/>
                <a:gd name="T38" fmla="*/ 737595321 w 4127"/>
                <a:gd name="T39" fmla="*/ 1337892536 h 1544"/>
                <a:gd name="T40" fmla="*/ 849277527 w 4127"/>
                <a:gd name="T41" fmla="*/ 1802543067 h 1544"/>
                <a:gd name="T42" fmla="*/ 209864438 w 4127"/>
                <a:gd name="T43" fmla="*/ 1753959741 h 1544"/>
                <a:gd name="T44" fmla="*/ 506866078 w 4127"/>
                <a:gd name="T45" fmla="*/ 3736750 h 1544"/>
                <a:gd name="T46" fmla="*/ 2147483647 w 4127"/>
                <a:gd name="T47" fmla="*/ 24913896 h 1544"/>
                <a:gd name="T48" fmla="*/ 2147483647 w 4127"/>
                <a:gd name="T49" fmla="*/ 124570598 h 1544"/>
                <a:gd name="T50" fmla="*/ 2147483647 w 4127"/>
                <a:gd name="T51" fmla="*/ 289004324 h 1544"/>
                <a:gd name="T52" fmla="*/ 2147483647 w 4127"/>
                <a:gd name="T53" fmla="*/ 450946884 h 1544"/>
                <a:gd name="T54" fmla="*/ 2147483647 w 4127"/>
                <a:gd name="T55" fmla="*/ 543130086 h 1544"/>
                <a:gd name="T56" fmla="*/ 2147483647 w 4127"/>
                <a:gd name="T57" fmla="*/ 545621253 h 1544"/>
                <a:gd name="T58" fmla="*/ 2147483647 w 4127"/>
                <a:gd name="T59" fmla="*/ 142010996 h 1544"/>
                <a:gd name="T60" fmla="*/ 2147483647 w 4127"/>
                <a:gd name="T61" fmla="*/ 232947499 h 1544"/>
                <a:gd name="T62" fmla="*/ 2147483647 w 4127"/>
                <a:gd name="T63" fmla="*/ 422296237 h 1544"/>
                <a:gd name="T64" fmla="*/ 2147483647 w 4127"/>
                <a:gd name="T65" fmla="*/ 703825946 h 1544"/>
                <a:gd name="T66" fmla="*/ 2147483647 w 4127"/>
                <a:gd name="T67" fmla="*/ 938020145 h 1544"/>
                <a:gd name="T68" fmla="*/ 2147483647 w 4127"/>
                <a:gd name="T69" fmla="*/ 1082522307 h 1544"/>
                <a:gd name="T70" fmla="*/ 2147483647 w 4127"/>
                <a:gd name="T71" fmla="*/ 1116156402 h 1544"/>
                <a:gd name="T72" fmla="*/ 2147483647 w 4127"/>
                <a:gd name="T73" fmla="*/ 1086259057 h 1544"/>
                <a:gd name="T74" fmla="*/ 2147483647 w 4127"/>
                <a:gd name="T75" fmla="*/ 1009025085 h 1544"/>
                <a:gd name="T76" fmla="*/ 2147483647 w 4127"/>
                <a:gd name="T77" fmla="*/ 1275607795 h 1544"/>
                <a:gd name="T78" fmla="*/ 2147483647 w 4127"/>
                <a:gd name="T79" fmla="*/ 1345367151 h 1544"/>
                <a:gd name="T80" fmla="*/ 2147483647 w 4127"/>
                <a:gd name="T81" fmla="*/ 1364053132 h 1544"/>
                <a:gd name="T82" fmla="*/ 2147483647 w 4127"/>
                <a:gd name="T83" fmla="*/ 1320453255 h 1544"/>
                <a:gd name="T84" fmla="*/ 2147483647 w 4127"/>
                <a:gd name="T85" fmla="*/ 1179687842 h 1544"/>
                <a:gd name="T86" fmla="*/ 2147483647 w 4127"/>
                <a:gd name="T87" fmla="*/ 961688458 h 1544"/>
                <a:gd name="T88" fmla="*/ 2147483647 w 4127"/>
                <a:gd name="T89" fmla="*/ 698843613 h 1544"/>
                <a:gd name="T90" fmla="*/ 2147483647 w 4127"/>
                <a:gd name="T91" fmla="*/ 396135642 h 1544"/>
                <a:gd name="T92" fmla="*/ 2147483647 w 4127"/>
                <a:gd name="T93" fmla="*/ 168170475 h 1544"/>
                <a:gd name="T94" fmla="*/ 2147483647 w 4127"/>
                <a:gd name="T95" fmla="*/ 33634095 h 1544"/>
                <a:gd name="T96" fmla="*/ 2147483647 w 4127"/>
                <a:gd name="T97" fmla="*/ 0 h 1544"/>
                <a:gd name="T98" fmla="*/ 2147483647 w 4127"/>
                <a:gd name="T99" fmla="*/ 64777024 h 1544"/>
                <a:gd name="T100" fmla="*/ 2147483647 w 4127"/>
                <a:gd name="T101" fmla="*/ 221736134 h 1544"/>
                <a:gd name="T102" fmla="*/ 2147483647 w 4127"/>
                <a:gd name="T103" fmla="*/ 345062265 h 1544"/>
                <a:gd name="T104" fmla="*/ 2147483647 w 4127"/>
                <a:gd name="T105" fmla="*/ 489564428 h 1544"/>
                <a:gd name="T106" fmla="*/ 2147483647 w 4127"/>
                <a:gd name="T107" fmla="*/ 698843613 h 1544"/>
                <a:gd name="T108" fmla="*/ 2147483647 w 4127"/>
                <a:gd name="T109" fmla="*/ 1342875985 h 1544"/>
                <a:gd name="T110" fmla="*/ 1611417851 w 4127"/>
                <a:gd name="T111" fmla="*/ 146993329 h 1544"/>
                <a:gd name="T112" fmla="*/ 2147483647 w 4127"/>
                <a:gd name="T113" fmla="*/ 31142929 h 1544"/>
                <a:gd name="T114" fmla="*/ 2147483647 w 4127"/>
                <a:gd name="T115" fmla="*/ 77233972 h 1544"/>
                <a:gd name="T116" fmla="*/ 2147483647 w 4127"/>
                <a:gd name="T117" fmla="*/ 4982333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54" name="Title 1"/>
          <p:cNvSpPr>
            <a:spLocks noGrp="1"/>
          </p:cNvSpPr>
          <p:nvPr>
            <p:ph type="ctrTitle"/>
          </p:nvPr>
        </p:nvSpPr>
        <p:spPr bwMode="white">
          <a:xfrm>
            <a:off x="2053434" y="838200"/>
            <a:ext cx="5788819" cy="914400"/>
          </a:xfrm>
        </p:spPr>
        <p:txBody>
          <a:bodyPr>
            <a:noAutofit/>
          </a:bodyPr>
          <a:lstStyle>
            <a:lvl1pPr>
              <a:lnSpc>
                <a:spcPct val="90000"/>
              </a:lnSpc>
              <a:defRPr sz="3200" b="1" i="1" baseline="0">
                <a:solidFill>
                  <a:schemeClr val="bg1"/>
                </a:solidFill>
              </a:defRPr>
            </a:lvl1pPr>
          </a:lstStyle>
          <a:p>
            <a:r>
              <a:rPr lang="en-US" noProof="0"/>
              <a:t>Click to edit Master title style</a:t>
            </a:r>
            <a:endParaRPr lang="en-IE" noProof="0" dirty="0"/>
          </a:p>
        </p:txBody>
      </p:sp>
      <p:sp>
        <p:nvSpPr>
          <p:cNvPr id="55" name="Subtitle 2"/>
          <p:cNvSpPr>
            <a:spLocks noGrp="1"/>
          </p:cNvSpPr>
          <p:nvPr>
            <p:ph type="subTitle" idx="1"/>
          </p:nvPr>
        </p:nvSpPr>
        <p:spPr bwMode="white">
          <a:xfrm>
            <a:off x="2053434" y="1828804"/>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IE" noProof="0" dirty="0"/>
          </a:p>
        </p:txBody>
      </p:sp>
      <p:sp>
        <p:nvSpPr>
          <p:cNvPr id="56" name="Text Placeholder 31"/>
          <p:cNvSpPr>
            <a:spLocks noGrp="1"/>
          </p:cNvSpPr>
          <p:nvPr>
            <p:ph type="body" sz="quarter" idx="10"/>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
        <p:nvSpPr>
          <p:cNvPr id="17" name="Picture Placeholder 76"/>
          <p:cNvSpPr>
            <a:spLocks noGrp="1"/>
          </p:cNvSpPr>
          <p:nvPr>
            <p:ph type="pic" sz="quarter" idx="13"/>
          </p:nvPr>
        </p:nvSpPr>
        <p:spPr>
          <a:xfrm>
            <a:off x="1898650" y="2899982"/>
            <a:ext cx="6851650" cy="3272223"/>
          </a:xfrm>
        </p:spPr>
        <p:txBody>
          <a:bodyPr rtlCol="0">
            <a:noAutofit/>
          </a:bodyPr>
          <a:lstStyle>
            <a:lvl1pPr>
              <a:defRPr sz="1400"/>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341115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a:extLst>
              <a:ext uri="{FF2B5EF4-FFF2-40B4-BE49-F238E27FC236}">
                <a16:creationId xmlns:a16="http://schemas.microsoft.com/office/drawing/2014/main" id="{7D6B900D-804C-0644-8210-9A3337C4CB5C}"/>
              </a:ext>
            </a:extLst>
          </p:cNvPr>
          <p:cNvSpPr>
            <a:spLocks noChangeArrowheads="1"/>
          </p:cNvSpPr>
          <p:nvPr/>
        </p:nvSpPr>
        <p:spPr bwMode="gray">
          <a:xfrm>
            <a:off x="8007350" y="685800"/>
            <a:ext cx="1898650" cy="5486400"/>
          </a:xfrm>
          <a:prstGeom prst="rect">
            <a:avLst/>
          </a:prstGeom>
          <a:solidFill>
            <a:schemeClr val="tx2">
              <a:lumMod val="40000"/>
              <a:lumOff val="60000"/>
            </a:schemeClr>
          </a:solidFill>
          <a:ln w="0">
            <a:noFill/>
            <a:prstDash val="solid"/>
            <a:miter lim="800000"/>
            <a:headEnd/>
            <a:tailEnd/>
          </a:ln>
        </p:spPr>
        <p:txBody>
          <a:bodyPr/>
          <a:lstStyle/>
          <a:p>
            <a:pPr>
              <a:defRPr/>
            </a:pPr>
            <a:endParaRPr lang="en-IE" dirty="0">
              <a:latin typeface="Arial" charset="0"/>
              <a:ea typeface="ＭＳ Ｐゴシック" charset="0"/>
              <a:cs typeface="ＭＳ Ｐゴシック" charset="0"/>
            </a:endParaRPr>
          </a:p>
        </p:txBody>
      </p:sp>
      <p:sp>
        <p:nvSpPr>
          <p:cNvPr id="6" name="Rectangle 648">
            <a:extLst>
              <a:ext uri="{FF2B5EF4-FFF2-40B4-BE49-F238E27FC236}">
                <a16:creationId xmlns:a16="http://schemas.microsoft.com/office/drawing/2014/main" id="{671C728F-2D59-5C41-A85B-64E9E75BFF86}"/>
              </a:ext>
            </a:extLst>
          </p:cNvPr>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a:lstStyle/>
          <a:p>
            <a:pPr>
              <a:defRPr/>
            </a:pPr>
            <a:endParaRPr lang="en-IE" dirty="0">
              <a:latin typeface="Arial" charset="0"/>
              <a:ea typeface="ＭＳ Ｐゴシック" charset="0"/>
              <a:cs typeface="ＭＳ Ｐゴシック" charset="0"/>
            </a:endParaRPr>
          </a:p>
        </p:txBody>
      </p:sp>
      <p:sp>
        <p:nvSpPr>
          <p:cNvPr id="7" name="Rectangle 650">
            <a:extLst>
              <a:ext uri="{FF2B5EF4-FFF2-40B4-BE49-F238E27FC236}">
                <a16:creationId xmlns:a16="http://schemas.microsoft.com/office/drawing/2014/main" id="{F84E8A0F-8442-C54B-AC64-BBBB2AEC9FF1}"/>
              </a:ext>
            </a:extLst>
          </p:cNvPr>
          <p:cNvSpPr>
            <a:spLocks noChangeArrowheads="1"/>
          </p:cNvSpPr>
          <p:nvPr/>
        </p:nvSpPr>
        <p:spPr bwMode="gray">
          <a:xfrm>
            <a:off x="1898650" y="685800"/>
            <a:ext cx="6108700" cy="5486400"/>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E" altLang="en-US" sz="1800"/>
          </a:p>
        </p:txBody>
      </p:sp>
      <p:grpSp>
        <p:nvGrpSpPr>
          <p:cNvPr id="8" name="Group 32">
            <a:extLst>
              <a:ext uri="{FF2B5EF4-FFF2-40B4-BE49-F238E27FC236}">
                <a16:creationId xmlns:a16="http://schemas.microsoft.com/office/drawing/2014/main" id="{F32F1E69-267D-AD41-9DD3-3D11AE171E7D}"/>
              </a:ext>
            </a:extLst>
          </p:cNvPr>
          <p:cNvGrpSpPr>
            <a:grpSpLocks/>
          </p:cNvGrpSpPr>
          <p:nvPr userDrawn="1"/>
        </p:nvGrpSpPr>
        <p:grpSpPr bwMode="auto">
          <a:xfrm>
            <a:off x="1049338" y="6170613"/>
            <a:ext cx="990600" cy="533400"/>
            <a:chOff x="518032" y="978681"/>
            <a:chExt cx="4572000" cy="2667393"/>
          </a:xfrm>
        </p:grpSpPr>
        <p:sp>
          <p:nvSpPr>
            <p:cNvPr id="9" name="Rectangle 37">
              <a:extLst>
                <a:ext uri="{FF2B5EF4-FFF2-40B4-BE49-F238E27FC236}">
                  <a16:creationId xmlns:a16="http://schemas.microsoft.com/office/drawing/2014/main" id="{F3CF3172-C123-554E-A13A-DAB8C7D0A5F4}"/>
                </a:ext>
              </a:extLst>
            </p:cNvPr>
            <p:cNvSpPr>
              <a:spLocks noChangeArrowheads="1"/>
            </p:cNvSpPr>
            <p:nvPr userDrawn="1"/>
          </p:nvSpPr>
          <p:spPr bwMode="black">
            <a:xfrm>
              <a:off x="3295650" y="978681"/>
              <a:ext cx="1143000" cy="263229"/>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800"/>
            </a:p>
          </p:txBody>
        </p:sp>
        <p:sp>
          <p:nvSpPr>
            <p:cNvPr id="10" name="Freeform 7">
              <a:extLst>
                <a:ext uri="{FF2B5EF4-FFF2-40B4-BE49-F238E27FC236}">
                  <a16:creationId xmlns:a16="http://schemas.microsoft.com/office/drawing/2014/main" id="{4D8286A1-F0F2-144E-B678-F6A2987FD3E9}"/>
                </a:ext>
              </a:extLst>
            </p:cNvPr>
            <p:cNvSpPr>
              <a:spLocks noEditPoints="1"/>
            </p:cNvSpPr>
            <p:nvPr userDrawn="1"/>
          </p:nvSpPr>
          <p:spPr bwMode="black">
            <a:xfrm>
              <a:off x="518032" y="1922794"/>
              <a:ext cx="4572000" cy="1723280"/>
            </a:xfrm>
            <a:custGeom>
              <a:avLst/>
              <a:gdLst>
                <a:gd name="T0" fmla="*/ 713049209 w 4127"/>
                <a:gd name="T1" fmla="*/ 290251024 h 1544"/>
                <a:gd name="T2" fmla="*/ 660276785 w 4127"/>
                <a:gd name="T3" fmla="*/ 1182179009 h 1544"/>
                <a:gd name="T4" fmla="*/ 773186463 w 4127"/>
                <a:gd name="T5" fmla="*/ 1178442259 h 1544"/>
                <a:gd name="T6" fmla="*/ 973232235 w 4127"/>
                <a:gd name="T7" fmla="*/ 1096224838 h 1544"/>
                <a:gd name="T8" fmla="*/ 1087369384 w 4127"/>
                <a:gd name="T9" fmla="*/ 906877216 h 1544"/>
                <a:gd name="T10" fmla="*/ 1110688024 w 4127"/>
                <a:gd name="T11" fmla="*/ 629084257 h 1544"/>
                <a:gd name="T12" fmla="*/ 1043188155 w 4127"/>
                <a:gd name="T13" fmla="*/ 409839289 h 1544"/>
                <a:gd name="T14" fmla="*/ 892232392 w 4127"/>
                <a:gd name="T15" fmla="*/ 300215689 h 1544"/>
                <a:gd name="T16" fmla="*/ 639413088 w 4127"/>
                <a:gd name="T17" fmla="*/ 3736750 h 1544"/>
                <a:gd name="T18" fmla="*/ 789140272 w 4127"/>
                <a:gd name="T19" fmla="*/ 92182087 h 1544"/>
                <a:gd name="T20" fmla="*/ 933959785 w 4127"/>
                <a:gd name="T21" fmla="*/ 29897345 h 1544"/>
                <a:gd name="T22" fmla="*/ 1049324406 w 4127"/>
                <a:gd name="T23" fmla="*/ 11211365 h 1544"/>
                <a:gd name="T24" fmla="*/ 1259188844 w 4127"/>
                <a:gd name="T25" fmla="*/ 49828909 h 1544"/>
                <a:gd name="T26" fmla="*/ 1448189586 w 4127"/>
                <a:gd name="T27" fmla="*/ 214262635 h 1544"/>
                <a:gd name="T28" fmla="*/ 1552509177 w 4127"/>
                <a:gd name="T29" fmla="*/ 477107479 h 1544"/>
                <a:gd name="T30" fmla="*/ 1552509177 w 4127"/>
                <a:gd name="T31" fmla="*/ 798500315 h 1544"/>
                <a:gd name="T32" fmla="*/ 1442053335 w 4127"/>
                <a:gd name="T33" fmla="*/ 1067574192 h 1544"/>
                <a:gd name="T34" fmla="*/ 1233416368 w 4127"/>
                <a:gd name="T35" fmla="*/ 1253185065 h 1544"/>
                <a:gd name="T36" fmla="*/ 940096036 w 4127"/>
                <a:gd name="T37" fmla="*/ 1337892536 h 1544"/>
                <a:gd name="T38" fmla="*/ 737595321 w 4127"/>
                <a:gd name="T39" fmla="*/ 1337892536 h 1544"/>
                <a:gd name="T40" fmla="*/ 849277527 w 4127"/>
                <a:gd name="T41" fmla="*/ 1802543067 h 1544"/>
                <a:gd name="T42" fmla="*/ 209864438 w 4127"/>
                <a:gd name="T43" fmla="*/ 1753959741 h 1544"/>
                <a:gd name="T44" fmla="*/ 506866078 w 4127"/>
                <a:gd name="T45" fmla="*/ 3736750 h 1544"/>
                <a:gd name="T46" fmla="*/ 2147483647 w 4127"/>
                <a:gd name="T47" fmla="*/ 24913896 h 1544"/>
                <a:gd name="T48" fmla="*/ 2147483647 w 4127"/>
                <a:gd name="T49" fmla="*/ 124570598 h 1544"/>
                <a:gd name="T50" fmla="*/ 2147483647 w 4127"/>
                <a:gd name="T51" fmla="*/ 289004324 h 1544"/>
                <a:gd name="T52" fmla="*/ 2147483647 w 4127"/>
                <a:gd name="T53" fmla="*/ 450946884 h 1544"/>
                <a:gd name="T54" fmla="*/ 2147483647 w 4127"/>
                <a:gd name="T55" fmla="*/ 543130086 h 1544"/>
                <a:gd name="T56" fmla="*/ 2147483647 w 4127"/>
                <a:gd name="T57" fmla="*/ 545621253 h 1544"/>
                <a:gd name="T58" fmla="*/ 2147483647 w 4127"/>
                <a:gd name="T59" fmla="*/ 142010996 h 1544"/>
                <a:gd name="T60" fmla="*/ 2147483647 w 4127"/>
                <a:gd name="T61" fmla="*/ 232947499 h 1544"/>
                <a:gd name="T62" fmla="*/ 2147483647 w 4127"/>
                <a:gd name="T63" fmla="*/ 422296237 h 1544"/>
                <a:gd name="T64" fmla="*/ 2147483647 w 4127"/>
                <a:gd name="T65" fmla="*/ 703825946 h 1544"/>
                <a:gd name="T66" fmla="*/ 2147483647 w 4127"/>
                <a:gd name="T67" fmla="*/ 938020145 h 1544"/>
                <a:gd name="T68" fmla="*/ 2147483647 w 4127"/>
                <a:gd name="T69" fmla="*/ 1082522307 h 1544"/>
                <a:gd name="T70" fmla="*/ 2147483647 w 4127"/>
                <a:gd name="T71" fmla="*/ 1116156402 h 1544"/>
                <a:gd name="T72" fmla="*/ 2147483647 w 4127"/>
                <a:gd name="T73" fmla="*/ 1086259057 h 1544"/>
                <a:gd name="T74" fmla="*/ 2147483647 w 4127"/>
                <a:gd name="T75" fmla="*/ 1009025085 h 1544"/>
                <a:gd name="T76" fmla="*/ 2147483647 w 4127"/>
                <a:gd name="T77" fmla="*/ 1275607795 h 1544"/>
                <a:gd name="T78" fmla="*/ 2147483647 w 4127"/>
                <a:gd name="T79" fmla="*/ 1345367151 h 1544"/>
                <a:gd name="T80" fmla="*/ 2147483647 w 4127"/>
                <a:gd name="T81" fmla="*/ 1364053132 h 1544"/>
                <a:gd name="T82" fmla="*/ 2147483647 w 4127"/>
                <a:gd name="T83" fmla="*/ 1320453255 h 1544"/>
                <a:gd name="T84" fmla="*/ 2147483647 w 4127"/>
                <a:gd name="T85" fmla="*/ 1179687842 h 1544"/>
                <a:gd name="T86" fmla="*/ 2147483647 w 4127"/>
                <a:gd name="T87" fmla="*/ 961688458 h 1544"/>
                <a:gd name="T88" fmla="*/ 2147483647 w 4127"/>
                <a:gd name="T89" fmla="*/ 698843613 h 1544"/>
                <a:gd name="T90" fmla="*/ 2147483647 w 4127"/>
                <a:gd name="T91" fmla="*/ 396135642 h 1544"/>
                <a:gd name="T92" fmla="*/ 2147483647 w 4127"/>
                <a:gd name="T93" fmla="*/ 168170475 h 1544"/>
                <a:gd name="T94" fmla="*/ 2147483647 w 4127"/>
                <a:gd name="T95" fmla="*/ 33634095 h 1544"/>
                <a:gd name="T96" fmla="*/ 2147483647 w 4127"/>
                <a:gd name="T97" fmla="*/ 0 h 1544"/>
                <a:gd name="T98" fmla="*/ 2147483647 w 4127"/>
                <a:gd name="T99" fmla="*/ 64777024 h 1544"/>
                <a:gd name="T100" fmla="*/ 2147483647 w 4127"/>
                <a:gd name="T101" fmla="*/ 221736134 h 1544"/>
                <a:gd name="T102" fmla="*/ 2147483647 w 4127"/>
                <a:gd name="T103" fmla="*/ 345062265 h 1544"/>
                <a:gd name="T104" fmla="*/ 2147483647 w 4127"/>
                <a:gd name="T105" fmla="*/ 489564428 h 1544"/>
                <a:gd name="T106" fmla="*/ 2147483647 w 4127"/>
                <a:gd name="T107" fmla="*/ 698843613 h 1544"/>
                <a:gd name="T108" fmla="*/ 2147483647 w 4127"/>
                <a:gd name="T109" fmla="*/ 1342875985 h 1544"/>
                <a:gd name="T110" fmla="*/ 1611417851 w 4127"/>
                <a:gd name="T111" fmla="*/ 146993329 h 1544"/>
                <a:gd name="T112" fmla="*/ 2147483647 w 4127"/>
                <a:gd name="T113" fmla="*/ 31142929 h 1544"/>
                <a:gd name="T114" fmla="*/ 2147483647 w 4127"/>
                <a:gd name="T115" fmla="*/ 77233972 h 1544"/>
                <a:gd name="T116" fmla="*/ 2147483647 w 4127"/>
                <a:gd name="T117" fmla="*/ 4982333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50" name="Title 1"/>
          <p:cNvSpPr>
            <a:spLocks noGrp="1"/>
          </p:cNvSpPr>
          <p:nvPr>
            <p:ph type="ctrTitle"/>
          </p:nvPr>
        </p:nvSpPr>
        <p:spPr bwMode="white">
          <a:xfrm>
            <a:off x="2053434" y="838200"/>
            <a:ext cx="5788819" cy="914400"/>
          </a:xfrm>
        </p:spPr>
        <p:txBody>
          <a:bodyPr>
            <a:noAutofit/>
          </a:bodyPr>
          <a:lstStyle>
            <a:lvl1pPr>
              <a:lnSpc>
                <a:spcPct val="90000"/>
              </a:lnSpc>
              <a:defRPr sz="3200" b="1" i="1" baseline="0">
                <a:solidFill>
                  <a:schemeClr val="bg1"/>
                </a:solidFill>
              </a:defRPr>
            </a:lvl1pPr>
          </a:lstStyle>
          <a:p>
            <a:r>
              <a:rPr lang="en-US" noProof="0"/>
              <a:t>Click to edit Master title style</a:t>
            </a:r>
            <a:endParaRPr lang="en-IE" noProof="0" dirty="0"/>
          </a:p>
        </p:txBody>
      </p:sp>
      <p:sp>
        <p:nvSpPr>
          <p:cNvPr id="51" name="Subtitle 2"/>
          <p:cNvSpPr>
            <a:spLocks noGrp="1"/>
          </p:cNvSpPr>
          <p:nvPr>
            <p:ph type="subTitle" idx="1"/>
          </p:nvPr>
        </p:nvSpPr>
        <p:spPr bwMode="white">
          <a:xfrm>
            <a:off x="2053434" y="1828804"/>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IE" noProof="0" dirty="0"/>
          </a:p>
        </p:txBody>
      </p:sp>
      <p:sp>
        <p:nvSpPr>
          <p:cNvPr id="52" name="Text Placeholder 31"/>
          <p:cNvSpPr>
            <a:spLocks noGrp="1"/>
          </p:cNvSpPr>
          <p:nvPr>
            <p:ph type="body" sz="quarter" idx="10"/>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193452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6">
            <a:extLst>
              <a:ext uri="{FF2B5EF4-FFF2-40B4-BE49-F238E27FC236}">
                <a16:creationId xmlns:a16="http://schemas.microsoft.com/office/drawing/2014/main" id="{175D1527-87A2-FC47-B4B9-FD09036A52C2}"/>
              </a:ext>
            </a:extLst>
          </p:cNvPr>
          <p:cNvCxnSpPr/>
          <p:nvPr/>
        </p:nvCxnSpPr>
        <p:spPr>
          <a:xfrm rot="5400000" flipH="1" flipV="1">
            <a:off x="4794250" y="-3771900"/>
            <a:ext cx="152400"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IE" noProof="0" dirty="0"/>
              <a:t>Click to edit Master title style</a:t>
            </a:r>
          </a:p>
        </p:txBody>
      </p:sp>
      <p:sp>
        <p:nvSpPr>
          <p:cNvPr id="11" name="Text Placeholder 10"/>
          <p:cNvSpPr>
            <a:spLocks noGrp="1"/>
          </p:cNvSpPr>
          <p:nvPr>
            <p:ph type="body" sz="quarter" idx="10"/>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US" noProof="0"/>
              <a:t>Click to edit Master text styles</a:t>
            </a:r>
          </a:p>
        </p:txBody>
      </p:sp>
    </p:spTree>
    <p:extLst>
      <p:ext uri="{BB962C8B-B14F-4D97-AF65-F5344CB8AC3E}">
        <p14:creationId xmlns:p14="http://schemas.microsoft.com/office/powerpoint/2010/main" val="2530994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04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18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7"/>
            <a:ext cx="817245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91540" y="1845738"/>
            <a:ext cx="401193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CBC7AFF-80AF-8449-ADBA-05384AFBE18C}"/>
              </a:ext>
            </a:extLst>
          </p:cNvPr>
          <p:cNvSpPr>
            <a:spLocks noGrp="1"/>
          </p:cNvSpPr>
          <p:nvPr>
            <p:ph type="dt" sz="half" idx="10"/>
          </p:nvPr>
        </p:nvSpPr>
        <p:spPr/>
        <p:txBody>
          <a:bodyPr/>
          <a:lstStyle>
            <a:lvl1pPr>
              <a:defRPr/>
            </a:lvl1pPr>
          </a:lstStyle>
          <a:p>
            <a:fld id="{6264C15D-CFFC-484B-B1D9-5D78A0DC5518}" type="datetime1">
              <a:rPr lang="en-US" altLang="en-US"/>
              <a:pPr/>
              <a:t>1/15/23</a:t>
            </a:fld>
            <a:endParaRPr lang="en-US" altLang="en-US"/>
          </a:p>
        </p:txBody>
      </p:sp>
      <p:sp>
        <p:nvSpPr>
          <p:cNvPr id="6" name="Footer Placeholder 4">
            <a:extLst>
              <a:ext uri="{FF2B5EF4-FFF2-40B4-BE49-F238E27FC236}">
                <a16:creationId xmlns:a16="http://schemas.microsoft.com/office/drawing/2014/main" id="{585C1B63-5E4B-F94F-BDC6-67E1BE0759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5E4EBE-325A-6D4F-82C9-5E55F73A4EFC}"/>
              </a:ext>
            </a:extLst>
          </p:cNvPr>
          <p:cNvSpPr>
            <a:spLocks noGrp="1"/>
          </p:cNvSpPr>
          <p:nvPr>
            <p:ph type="sldNum" sz="quarter" idx="12"/>
          </p:nvPr>
        </p:nvSpPr>
        <p:spPr/>
        <p:txBody>
          <a:bodyPr/>
          <a:lstStyle>
            <a:lvl1pPr>
              <a:defRPr/>
            </a:lvl1pPr>
          </a:lstStyle>
          <a:p>
            <a:fld id="{A9D4E0FE-65F2-4444-9C63-47C683D710EC}" type="slidenum">
              <a:rPr lang="en-US" altLang="en-US"/>
              <a:pPr/>
              <a:t>‹#›</a:t>
            </a:fld>
            <a:endParaRPr lang="en-US" altLang="en-US"/>
          </a:p>
        </p:txBody>
      </p:sp>
    </p:spTree>
    <p:extLst>
      <p:ext uri="{BB962C8B-B14F-4D97-AF65-F5344CB8AC3E}">
        <p14:creationId xmlns:p14="http://schemas.microsoft.com/office/powerpoint/2010/main" val="198263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7"/>
            <a:ext cx="817245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1540" y="2582335"/>
            <a:ext cx="401193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52060" y="2582334"/>
            <a:ext cx="401193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ABD5942-C49B-4D49-90A1-E124A2DF2DCF}"/>
              </a:ext>
            </a:extLst>
          </p:cNvPr>
          <p:cNvSpPr>
            <a:spLocks noGrp="1"/>
          </p:cNvSpPr>
          <p:nvPr>
            <p:ph type="dt" sz="half" idx="10"/>
          </p:nvPr>
        </p:nvSpPr>
        <p:spPr/>
        <p:txBody>
          <a:bodyPr/>
          <a:lstStyle>
            <a:lvl1pPr>
              <a:defRPr/>
            </a:lvl1pPr>
          </a:lstStyle>
          <a:p>
            <a:fld id="{41BEC897-A12B-0344-AF45-80F8A5E41D3C}" type="datetime1">
              <a:rPr lang="en-US" altLang="en-US"/>
              <a:pPr/>
              <a:t>1/15/23</a:t>
            </a:fld>
            <a:endParaRPr lang="en-US" altLang="en-US"/>
          </a:p>
        </p:txBody>
      </p:sp>
      <p:sp>
        <p:nvSpPr>
          <p:cNvPr id="8" name="Footer Placeholder 4">
            <a:extLst>
              <a:ext uri="{FF2B5EF4-FFF2-40B4-BE49-F238E27FC236}">
                <a16:creationId xmlns:a16="http://schemas.microsoft.com/office/drawing/2014/main" id="{5F6FAE25-A25C-DD42-92A4-2AD2DAA4EDC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F98B8B-B5B1-7343-8F40-8B3602D34932}"/>
              </a:ext>
            </a:extLst>
          </p:cNvPr>
          <p:cNvSpPr>
            <a:spLocks noGrp="1"/>
          </p:cNvSpPr>
          <p:nvPr>
            <p:ph type="sldNum" sz="quarter" idx="12"/>
          </p:nvPr>
        </p:nvSpPr>
        <p:spPr/>
        <p:txBody>
          <a:bodyPr/>
          <a:lstStyle>
            <a:lvl1pPr>
              <a:defRPr/>
            </a:lvl1pPr>
          </a:lstStyle>
          <a:p>
            <a:fld id="{E1F3D778-DCD5-004B-BC45-88EFE118F165}" type="slidenum">
              <a:rPr lang="en-US" altLang="en-US"/>
              <a:pPr/>
              <a:t>‹#›</a:t>
            </a:fld>
            <a:endParaRPr lang="en-US" altLang="en-US"/>
          </a:p>
        </p:txBody>
      </p:sp>
    </p:spTree>
    <p:extLst>
      <p:ext uri="{BB962C8B-B14F-4D97-AF65-F5344CB8AC3E}">
        <p14:creationId xmlns:p14="http://schemas.microsoft.com/office/powerpoint/2010/main" val="360398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96CE78B-2B74-C24F-B312-9BA6B7A23312}"/>
              </a:ext>
            </a:extLst>
          </p:cNvPr>
          <p:cNvSpPr>
            <a:spLocks noGrp="1"/>
          </p:cNvSpPr>
          <p:nvPr>
            <p:ph type="dt" sz="half" idx="10"/>
          </p:nvPr>
        </p:nvSpPr>
        <p:spPr/>
        <p:txBody>
          <a:bodyPr/>
          <a:lstStyle>
            <a:lvl1pPr>
              <a:defRPr/>
            </a:lvl1pPr>
          </a:lstStyle>
          <a:p>
            <a:fld id="{E0736F88-A01C-8643-81D7-9FC9F68BA48B}" type="datetime1">
              <a:rPr lang="en-US" altLang="en-US"/>
              <a:pPr/>
              <a:t>1/15/23</a:t>
            </a:fld>
            <a:endParaRPr lang="en-US" altLang="en-US"/>
          </a:p>
        </p:txBody>
      </p:sp>
      <p:sp>
        <p:nvSpPr>
          <p:cNvPr id="4" name="Footer Placeholder 4">
            <a:extLst>
              <a:ext uri="{FF2B5EF4-FFF2-40B4-BE49-F238E27FC236}">
                <a16:creationId xmlns:a16="http://schemas.microsoft.com/office/drawing/2014/main" id="{25DC1F6D-B3A9-B744-82A1-1B515EF3EB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AF3B54E-CBF4-3347-B694-82F329C16DC6}"/>
              </a:ext>
            </a:extLst>
          </p:cNvPr>
          <p:cNvSpPr>
            <a:spLocks noGrp="1"/>
          </p:cNvSpPr>
          <p:nvPr>
            <p:ph type="sldNum" sz="quarter" idx="12"/>
          </p:nvPr>
        </p:nvSpPr>
        <p:spPr/>
        <p:txBody>
          <a:bodyPr/>
          <a:lstStyle>
            <a:lvl1pPr>
              <a:defRPr/>
            </a:lvl1pPr>
          </a:lstStyle>
          <a:p>
            <a:fld id="{B13045E7-FEBC-C944-9236-9022313EFD94}" type="slidenum">
              <a:rPr lang="en-US" altLang="en-US"/>
              <a:pPr/>
              <a:t>‹#›</a:t>
            </a:fld>
            <a:endParaRPr lang="en-US" altLang="en-US"/>
          </a:p>
        </p:txBody>
      </p:sp>
    </p:spTree>
    <p:extLst>
      <p:ext uri="{BB962C8B-B14F-4D97-AF65-F5344CB8AC3E}">
        <p14:creationId xmlns:p14="http://schemas.microsoft.com/office/powerpoint/2010/main" val="15590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5E3C1-D54D-C944-8071-EBB856F01C93}"/>
              </a:ext>
            </a:extLst>
          </p:cNvPr>
          <p:cNvSpPr/>
          <p:nvPr/>
        </p:nvSpPr>
        <p:spPr>
          <a:xfrm>
            <a:off x="3175" y="6400800"/>
            <a:ext cx="9902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E182A4A-30B8-A94C-83A5-EB8FAD403713}"/>
              </a:ext>
            </a:extLst>
          </p:cNvPr>
          <p:cNvSpPr/>
          <p:nvPr/>
        </p:nvSpPr>
        <p:spPr>
          <a:xfrm>
            <a:off x="0" y="6334125"/>
            <a:ext cx="9902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856FD06A-D972-F041-A863-00567C25AC92}"/>
              </a:ext>
            </a:extLst>
          </p:cNvPr>
          <p:cNvSpPr>
            <a:spLocks noGrp="1"/>
          </p:cNvSpPr>
          <p:nvPr>
            <p:ph type="dt" sz="half" idx="10"/>
          </p:nvPr>
        </p:nvSpPr>
        <p:spPr/>
        <p:txBody>
          <a:bodyPr/>
          <a:lstStyle>
            <a:lvl1pPr>
              <a:defRPr/>
            </a:lvl1pPr>
          </a:lstStyle>
          <a:p>
            <a:fld id="{CD02A9A4-B34A-D444-97FE-48D29C14A13A}" type="datetime1">
              <a:rPr lang="en-US" altLang="en-US"/>
              <a:pPr/>
              <a:t>1/15/23</a:t>
            </a:fld>
            <a:endParaRPr lang="en-US" altLang="en-US"/>
          </a:p>
        </p:txBody>
      </p:sp>
      <p:sp>
        <p:nvSpPr>
          <p:cNvPr id="5" name="Footer Placeholder 7">
            <a:extLst>
              <a:ext uri="{FF2B5EF4-FFF2-40B4-BE49-F238E27FC236}">
                <a16:creationId xmlns:a16="http://schemas.microsoft.com/office/drawing/2014/main" id="{209F8F05-259F-044D-9148-9563767B6C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952DF5B8-89FB-5945-A015-232C204EDF57}"/>
              </a:ext>
            </a:extLst>
          </p:cNvPr>
          <p:cNvSpPr>
            <a:spLocks noGrp="1"/>
          </p:cNvSpPr>
          <p:nvPr>
            <p:ph type="sldNum" sz="quarter" idx="12"/>
          </p:nvPr>
        </p:nvSpPr>
        <p:spPr/>
        <p:txBody>
          <a:bodyPr/>
          <a:lstStyle>
            <a:lvl1pPr>
              <a:defRPr/>
            </a:lvl1pPr>
          </a:lstStyle>
          <a:p>
            <a:fld id="{9733EBDD-A0CC-FF48-A7B3-8816552D377B}" type="slidenum">
              <a:rPr lang="en-US" altLang="en-US"/>
              <a:pPr/>
              <a:t>‹#›</a:t>
            </a:fld>
            <a:endParaRPr lang="en-US" altLang="en-US"/>
          </a:p>
        </p:txBody>
      </p:sp>
    </p:spTree>
    <p:extLst>
      <p:ext uri="{BB962C8B-B14F-4D97-AF65-F5344CB8AC3E}">
        <p14:creationId xmlns:p14="http://schemas.microsoft.com/office/powerpoint/2010/main" val="139366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3865A-4474-CE46-8003-6E0E6CF5B391}"/>
              </a:ext>
            </a:extLst>
          </p:cNvPr>
          <p:cNvSpPr/>
          <p:nvPr/>
        </p:nvSpPr>
        <p:spPr>
          <a:xfrm>
            <a:off x="0" y="0"/>
            <a:ext cx="3290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E3723C7-B63E-A843-8129-7A5FA1D1F39B}"/>
              </a:ext>
            </a:extLst>
          </p:cNvPr>
          <p:cNvSpPr/>
          <p:nvPr/>
        </p:nvSpPr>
        <p:spPr>
          <a:xfrm>
            <a:off x="3282950" y="0"/>
            <a:ext cx="523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00489" y="731520"/>
            <a:ext cx="5274945"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9231DB41-71E4-9349-96A6-0CAD4CC00CD1}"/>
              </a:ext>
            </a:extLst>
          </p:cNvPr>
          <p:cNvSpPr>
            <a:spLocks noGrp="1"/>
          </p:cNvSpPr>
          <p:nvPr>
            <p:ph type="dt" sz="half" idx="10"/>
          </p:nvPr>
        </p:nvSpPr>
        <p:spPr>
          <a:xfrm>
            <a:off x="377825" y="6459538"/>
            <a:ext cx="2127250" cy="365125"/>
          </a:xfrm>
        </p:spPr>
        <p:txBody>
          <a:bodyPr/>
          <a:lstStyle>
            <a:lvl1pPr>
              <a:defRPr/>
            </a:lvl1pPr>
          </a:lstStyle>
          <a:p>
            <a:fld id="{20196802-FD43-EB47-B008-F55859FCF2A6}" type="datetime1">
              <a:rPr lang="en-US" altLang="en-US"/>
              <a:pPr/>
              <a:t>1/15/23</a:t>
            </a:fld>
            <a:endParaRPr lang="en-US" altLang="en-US"/>
          </a:p>
        </p:txBody>
      </p:sp>
      <p:sp>
        <p:nvSpPr>
          <p:cNvPr id="8" name="Footer Placeholder 5">
            <a:extLst>
              <a:ext uri="{FF2B5EF4-FFF2-40B4-BE49-F238E27FC236}">
                <a16:creationId xmlns:a16="http://schemas.microsoft.com/office/drawing/2014/main" id="{EAE990C4-91F1-F94A-8E8D-62D37E76B882}"/>
              </a:ext>
            </a:extLst>
          </p:cNvPr>
          <p:cNvSpPr>
            <a:spLocks noGrp="1"/>
          </p:cNvSpPr>
          <p:nvPr>
            <p:ph type="ftr" sz="quarter" idx="11"/>
          </p:nvPr>
        </p:nvSpPr>
        <p:spPr>
          <a:xfrm>
            <a:off x="3900488" y="6459538"/>
            <a:ext cx="3776662"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E325D199-4997-C841-B006-9F86B345DDA8}"/>
              </a:ext>
            </a:extLst>
          </p:cNvPr>
          <p:cNvSpPr>
            <a:spLocks noGrp="1"/>
          </p:cNvSpPr>
          <p:nvPr>
            <p:ph type="sldNum" sz="quarter" idx="12"/>
          </p:nvPr>
        </p:nvSpPr>
        <p:spPr/>
        <p:txBody>
          <a:bodyPr/>
          <a:lstStyle>
            <a:lvl1pPr>
              <a:defRPr>
                <a:solidFill>
                  <a:schemeClr val="tx2"/>
                </a:solidFill>
              </a:defRPr>
            </a:lvl1pPr>
          </a:lstStyle>
          <a:p>
            <a:fld id="{660EB133-3B55-FC41-A1BC-C4D8E1BFAD26}" type="slidenum">
              <a:rPr lang="en-US" altLang="en-US"/>
              <a:pPr/>
              <a:t>‹#›</a:t>
            </a:fld>
            <a:endParaRPr lang="en-US" altLang="en-US"/>
          </a:p>
        </p:txBody>
      </p:sp>
    </p:spTree>
    <p:extLst>
      <p:ext uri="{BB962C8B-B14F-4D97-AF65-F5344CB8AC3E}">
        <p14:creationId xmlns:p14="http://schemas.microsoft.com/office/powerpoint/2010/main" val="183635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ED12B9-4F76-7846-8910-95BD0F17B5E4}"/>
              </a:ext>
            </a:extLst>
          </p:cNvPr>
          <p:cNvSpPr/>
          <p:nvPr/>
        </p:nvSpPr>
        <p:spPr>
          <a:xfrm>
            <a:off x="0" y="4953000"/>
            <a:ext cx="9902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BA0172D-1465-B845-A92A-9E43D6B13ED0}"/>
              </a:ext>
            </a:extLst>
          </p:cNvPr>
          <p:cNvSpPr/>
          <p:nvPr/>
        </p:nvSpPr>
        <p:spPr>
          <a:xfrm>
            <a:off x="0" y="4914900"/>
            <a:ext cx="9902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9905988"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B30129A5-7C34-ED40-B0BE-73C6C4EE80BB}"/>
              </a:ext>
            </a:extLst>
          </p:cNvPr>
          <p:cNvSpPr>
            <a:spLocks noGrp="1"/>
          </p:cNvSpPr>
          <p:nvPr>
            <p:ph type="dt" sz="half" idx="10"/>
          </p:nvPr>
        </p:nvSpPr>
        <p:spPr/>
        <p:txBody>
          <a:bodyPr/>
          <a:lstStyle>
            <a:lvl1pPr>
              <a:defRPr/>
            </a:lvl1pPr>
          </a:lstStyle>
          <a:p>
            <a:fld id="{810DCA20-388B-5844-B423-A31E64C68F04}" type="datetime1">
              <a:rPr lang="en-US" altLang="en-US"/>
              <a:pPr/>
              <a:t>1/15/23</a:t>
            </a:fld>
            <a:endParaRPr lang="en-US" altLang="en-US"/>
          </a:p>
        </p:txBody>
      </p:sp>
      <p:sp>
        <p:nvSpPr>
          <p:cNvPr id="8" name="Footer Placeholder 5">
            <a:extLst>
              <a:ext uri="{FF2B5EF4-FFF2-40B4-BE49-F238E27FC236}">
                <a16:creationId xmlns:a16="http://schemas.microsoft.com/office/drawing/2014/main" id="{B3937EB3-C1C3-9344-B6D0-8C2112D0540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B72C99B9-EF3D-D24C-8720-F2FEEAF7ECDD}"/>
              </a:ext>
            </a:extLst>
          </p:cNvPr>
          <p:cNvSpPr>
            <a:spLocks noGrp="1"/>
          </p:cNvSpPr>
          <p:nvPr>
            <p:ph type="sldNum" sz="quarter" idx="12"/>
          </p:nvPr>
        </p:nvSpPr>
        <p:spPr/>
        <p:txBody>
          <a:bodyPr/>
          <a:lstStyle>
            <a:lvl1pPr>
              <a:defRPr/>
            </a:lvl1pPr>
          </a:lstStyle>
          <a:p>
            <a:fld id="{28A324AA-0379-DB4D-8B8D-C0C1AB80A831}" type="slidenum">
              <a:rPr lang="en-US" altLang="en-US"/>
              <a:pPr/>
              <a:t>‹#›</a:t>
            </a:fld>
            <a:endParaRPr lang="en-US" altLang="en-US"/>
          </a:p>
        </p:txBody>
      </p:sp>
    </p:spTree>
    <p:extLst>
      <p:ext uri="{BB962C8B-B14F-4D97-AF65-F5344CB8AC3E}">
        <p14:creationId xmlns:p14="http://schemas.microsoft.com/office/powerpoint/2010/main" val="342583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17B80-7609-FC49-BAFA-8850070CFF5A}"/>
              </a:ext>
            </a:extLst>
          </p:cNvPr>
          <p:cNvSpPr/>
          <p:nvPr/>
        </p:nvSpPr>
        <p:spPr>
          <a:xfrm>
            <a:off x="0"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7A3EAF1-F73B-2D49-9549-C724ACDA2DA8}"/>
              </a:ext>
            </a:extLst>
          </p:cNvPr>
          <p:cNvSpPr/>
          <p:nvPr/>
        </p:nvSpPr>
        <p:spPr>
          <a:xfrm>
            <a:off x="0" y="6334125"/>
            <a:ext cx="9906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FBC69FF7-A22A-5040-B7C8-F70ABD3A02B4}"/>
              </a:ext>
            </a:extLst>
          </p:cNvPr>
          <p:cNvSpPr>
            <a:spLocks noGrp="1"/>
          </p:cNvSpPr>
          <p:nvPr>
            <p:ph type="title"/>
          </p:nvPr>
        </p:nvSpPr>
        <p:spPr>
          <a:xfrm>
            <a:off x="892175" y="287338"/>
            <a:ext cx="817245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0999862-07BE-A24A-A03C-78C01573EF50}"/>
              </a:ext>
            </a:extLst>
          </p:cNvPr>
          <p:cNvSpPr>
            <a:spLocks noGrp="1"/>
          </p:cNvSpPr>
          <p:nvPr>
            <p:ph type="body" idx="1"/>
          </p:nvPr>
        </p:nvSpPr>
        <p:spPr bwMode="auto">
          <a:xfrm>
            <a:off x="892175" y="1846263"/>
            <a:ext cx="81724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2CA4BDD-EB53-2548-9622-A62B276C3B4F}"/>
              </a:ext>
            </a:extLst>
          </p:cNvPr>
          <p:cNvSpPr>
            <a:spLocks noGrp="1"/>
          </p:cNvSpPr>
          <p:nvPr>
            <p:ph type="dt" sz="half" idx="2"/>
          </p:nvPr>
        </p:nvSpPr>
        <p:spPr>
          <a:xfrm>
            <a:off x="892175" y="6459538"/>
            <a:ext cx="2008188"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FFFFFF"/>
                </a:solidFill>
                <a:latin typeface="Calibri" panose="020F0502020204030204" pitchFamily="34" charset="0"/>
                <a:cs typeface="Arial" panose="020B0604020202020204" pitchFamily="34" charset="0"/>
              </a:defRPr>
            </a:lvl1pPr>
          </a:lstStyle>
          <a:p>
            <a:fld id="{D78AA2EF-E011-8D4F-876F-9D8AFEC8C463}" type="datetime1">
              <a:rPr lang="en-US" altLang="en-US"/>
              <a:pPr/>
              <a:t>1/15/23</a:t>
            </a:fld>
            <a:endParaRPr lang="en-US" altLang="en-US"/>
          </a:p>
        </p:txBody>
      </p:sp>
      <p:sp>
        <p:nvSpPr>
          <p:cNvPr id="5" name="Footer Placeholder 4">
            <a:extLst>
              <a:ext uri="{FF2B5EF4-FFF2-40B4-BE49-F238E27FC236}">
                <a16:creationId xmlns:a16="http://schemas.microsoft.com/office/drawing/2014/main" id="{166F7C91-363A-FE48-8F6A-74B08CB72112}"/>
              </a:ext>
            </a:extLst>
          </p:cNvPr>
          <p:cNvSpPr>
            <a:spLocks noGrp="1"/>
          </p:cNvSpPr>
          <p:nvPr>
            <p:ph type="ftr" sz="quarter" idx="3"/>
          </p:nvPr>
        </p:nvSpPr>
        <p:spPr>
          <a:xfrm>
            <a:off x="2995613" y="6459538"/>
            <a:ext cx="391795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FFFFFF"/>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A107930-6C98-494A-B092-C3CFA97F51D2}"/>
              </a:ext>
            </a:extLst>
          </p:cNvPr>
          <p:cNvSpPr>
            <a:spLocks noGrp="1"/>
          </p:cNvSpPr>
          <p:nvPr>
            <p:ph type="sldNum" sz="quarter" idx="4"/>
          </p:nvPr>
        </p:nvSpPr>
        <p:spPr>
          <a:xfrm>
            <a:off x="8043863" y="6459538"/>
            <a:ext cx="1066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alibri" panose="020F0502020204030204" pitchFamily="34" charset="0"/>
                <a:cs typeface="Arial" panose="020B0604020202020204" pitchFamily="34" charset="0"/>
              </a:defRPr>
            </a:lvl1pPr>
          </a:lstStyle>
          <a:p>
            <a:fld id="{6C9F72FD-C195-FC4E-9D41-40EE07CDAF80}" type="slidenum">
              <a:rPr lang="en-US" altLang="en-US"/>
              <a:pPr/>
              <a:t>‹#›</a:t>
            </a:fld>
            <a:endParaRPr lang="en-US" altLang="en-US"/>
          </a:p>
        </p:txBody>
      </p:sp>
      <p:cxnSp>
        <p:nvCxnSpPr>
          <p:cNvPr id="10" name="Straight Connector 9">
            <a:extLst>
              <a:ext uri="{FF2B5EF4-FFF2-40B4-BE49-F238E27FC236}">
                <a16:creationId xmlns:a16="http://schemas.microsoft.com/office/drawing/2014/main" id="{62B05559-4885-4741-81A6-51B1F137E1FD}"/>
              </a:ext>
            </a:extLst>
          </p:cNvPr>
          <p:cNvCxnSpPr/>
          <p:nvPr/>
        </p:nvCxnSpPr>
        <p:spPr>
          <a:xfrm>
            <a:off x="969963" y="1738313"/>
            <a:ext cx="8097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98" r:id="rId1"/>
    <p:sldLayoutId id="2147484693" r:id="rId2"/>
    <p:sldLayoutId id="2147484699" r:id="rId3"/>
    <p:sldLayoutId id="2147484694" r:id="rId4"/>
    <p:sldLayoutId id="2147484695" r:id="rId5"/>
    <p:sldLayoutId id="2147484696" r:id="rId6"/>
    <p:sldLayoutId id="2147484700" r:id="rId7"/>
    <p:sldLayoutId id="2147484701" r:id="rId8"/>
    <p:sldLayoutId id="2147484702" r:id="rId9"/>
    <p:sldLayoutId id="2147484697" r:id="rId10"/>
    <p:sldLayoutId id="2147484703"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ea typeface="ＭＳ Ｐゴシック" charset="0"/>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ＭＳ Ｐゴシック" charset="0"/>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126F0C97-143F-C747-A5C3-38FC5D95CB40}"/>
              </a:ext>
            </a:extLst>
          </p:cNvPr>
          <p:cNvSpPr>
            <a:spLocks noGrp="1"/>
          </p:cNvSpPr>
          <p:nvPr>
            <p:ph type="title"/>
          </p:nvPr>
        </p:nvSpPr>
        <p:spPr bwMode="auto">
          <a:xfrm>
            <a:off x="577850" y="685800"/>
            <a:ext cx="875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IE" altLang="en-US"/>
              <a:t>Click to edit</a:t>
            </a:r>
            <a:br>
              <a:rPr lang="en-IE" altLang="en-US"/>
            </a:br>
            <a:r>
              <a:rPr lang="en-IE" altLang="en-US"/>
              <a:t>Master title style</a:t>
            </a:r>
          </a:p>
        </p:txBody>
      </p:sp>
      <p:sp>
        <p:nvSpPr>
          <p:cNvPr id="13315" name="Text Placeholder 2">
            <a:extLst>
              <a:ext uri="{FF2B5EF4-FFF2-40B4-BE49-F238E27FC236}">
                <a16:creationId xmlns:a16="http://schemas.microsoft.com/office/drawing/2014/main" id="{C7DE7BF4-1B9D-6545-9A75-B640C8C17BB7}"/>
              </a:ext>
            </a:extLst>
          </p:cNvPr>
          <p:cNvSpPr>
            <a:spLocks noGrp="1"/>
          </p:cNvSpPr>
          <p:nvPr>
            <p:ph type="body" idx="1"/>
          </p:nvPr>
        </p:nvSpPr>
        <p:spPr bwMode="auto">
          <a:xfrm>
            <a:off x="577850" y="1752600"/>
            <a:ext cx="8750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IE" altLang="en-US"/>
              <a:t>Click to edit Master text styles</a:t>
            </a:r>
          </a:p>
          <a:p>
            <a:pPr lvl="1"/>
            <a:r>
              <a:rPr lang="en-IE" altLang="en-US"/>
              <a:t>Second level</a:t>
            </a:r>
          </a:p>
          <a:p>
            <a:pPr lvl="2"/>
            <a:r>
              <a:rPr lang="en-IE" altLang="en-US"/>
              <a:t>Third level</a:t>
            </a:r>
          </a:p>
          <a:p>
            <a:pPr lvl="3"/>
            <a:r>
              <a:rPr lang="en-IE" altLang="en-US"/>
              <a:t>Fourth level</a:t>
            </a:r>
          </a:p>
          <a:p>
            <a:pPr lvl="4"/>
            <a:r>
              <a:rPr lang="en-IE" altLang="en-US"/>
              <a:t>Fifth level</a:t>
            </a:r>
          </a:p>
        </p:txBody>
      </p:sp>
      <p:sp>
        <p:nvSpPr>
          <p:cNvPr id="4" name="Slide Number Placeholder 5">
            <a:extLst>
              <a:ext uri="{FF2B5EF4-FFF2-40B4-BE49-F238E27FC236}">
                <a16:creationId xmlns:a16="http://schemas.microsoft.com/office/drawing/2014/main" id="{C2EA3195-21F7-BB4B-B6D1-7D739D5B4215}"/>
              </a:ext>
            </a:extLst>
          </p:cNvPr>
          <p:cNvSpPr>
            <a:spLocks noGrp="1"/>
          </p:cNvSpPr>
          <p:nvPr>
            <p:ph type="sldNum" sz="quarter" idx="4"/>
          </p:nvPr>
        </p:nvSpPr>
        <p:spPr>
          <a:xfrm>
            <a:off x="7677150" y="6477000"/>
            <a:ext cx="1654175" cy="152400"/>
          </a:xfrm>
          <a:prstGeom prst="rect">
            <a:avLst/>
          </a:prstGeom>
        </p:spPr>
        <p:txBody>
          <a:bodyPr vert="horz" wrap="square" lIns="0" tIns="0" rIns="0" bIns="0" numCol="1" anchor="t" anchorCtr="0" compatLnSpc="1">
            <a:prstTxWarp prst="textNoShape">
              <a:avLst/>
            </a:prstTxWarp>
            <a:noAutofit/>
          </a:bodyPr>
          <a:lstStyle>
            <a:lvl1pPr algn="r">
              <a:defRPr sz="1000">
                <a:cs typeface="Arial" panose="020B0604020202020204" pitchFamily="34" charset="0"/>
              </a:defRPr>
            </a:lvl1pPr>
          </a:lstStyle>
          <a:p>
            <a:fld id="{EC9A029B-2BA6-FE47-9DE0-8A52BC6920AF}" type="slidenum">
              <a:rPr lang="en-IE" altLang="en-US"/>
              <a:pPr/>
              <a:t>‹#›</a:t>
            </a:fld>
            <a:endParaRPr lang="en-IE" altLang="en-US"/>
          </a:p>
        </p:txBody>
      </p:sp>
      <p:sp>
        <p:nvSpPr>
          <p:cNvPr id="6" name="Date Placeholder 3">
            <a:extLst>
              <a:ext uri="{FF2B5EF4-FFF2-40B4-BE49-F238E27FC236}">
                <a16:creationId xmlns:a16="http://schemas.microsoft.com/office/drawing/2014/main" id="{D75E3EAC-45FA-5A43-AB7A-A1EFD7371BAF}"/>
              </a:ext>
            </a:extLst>
          </p:cNvPr>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ea typeface="ＭＳ Ｐゴシック" charset="0"/>
                <a:cs typeface="Arial" pitchFamily="34" charset="0"/>
              </a:defRPr>
            </a:lvl1pPr>
          </a:lstStyle>
          <a:p>
            <a:pPr>
              <a:defRPr/>
            </a:pPr>
            <a:endParaRPr lang="en-IE"/>
          </a:p>
        </p:txBody>
      </p:sp>
      <p:sp>
        <p:nvSpPr>
          <p:cNvPr id="7" name="Footer Placeholder 4">
            <a:extLst>
              <a:ext uri="{FF2B5EF4-FFF2-40B4-BE49-F238E27FC236}">
                <a16:creationId xmlns:a16="http://schemas.microsoft.com/office/drawing/2014/main" id="{1AC512BB-7656-4443-B010-75C903BCEA46}"/>
              </a:ext>
            </a:extLst>
          </p:cNvPr>
          <p:cNvSpPr>
            <a:spLocks noGrp="1"/>
          </p:cNvSpPr>
          <p:nvPr>
            <p:ph type="ftr" sz="quarter" idx="3"/>
          </p:nvPr>
        </p:nvSpPr>
        <p:spPr>
          <a:xfrm>
            <a:off x="574675" y="6324600"/>
            <a:ext cx="5699125" cy="150813"/>
          </a:xfrm>
          <a:prstGeom prst="rect">
            <a:avLst/>
          </a:prstGeom>
        </p:spPr>
        <p:txBody>
          <a:bodyPr vert="horz" lIns="0" tIns="0" rIns="0" bIns="0" anchor="b" anchorCtr="0">
            <a:noAutofit/>
          </a:bodyPr>
          <a:lstStyle>
            <a:lvl1pPr algn="l">
              <a:defRPr sz="1000">
                <a:solidFill>
                  <a:schemeClr val="tx1"/>
                </a:solidFill>
                <a:latin typeface="Arial" pitchFamily="34" charset="0"/>
                <a:ea typeface="ＭＳ Ｐゴシック" charset="0"/>
                <a:cs typeface="Arial" pitchFamily="34" charset="0"/>
              </a:defRPr>
            </a:lvl1pPr>
          </a:lstStyle>
          <a:p>
            <a:pPr>
              <a:defRPr/>
            </a:pPr>
            <a:endParaRPr lang="en-IE"/>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 id="2147484716" r:id="rId13"/>
    <p:sldLayoutId id="2147484717" r:id="rId14"/>
    <p:sldLayoutId id="2147484718" r:id="rId15"/>
    <p:sldLayoutId id="2147484719" r:id="rId16"/>
    <p:sldLayoutId id="2147484720" r:id="rId17"/>
    <p:sldLayoutId id="2147484721" r:id="rId18"/>
    <p:sldLayoutId id="2147484722" r:id="rId19"/>
    <p:sldLayoutId id="2147484723" r:id="rId20"/>
    <p:sldLayoutId id="2147484724" r:id="rId21"/>
  </p:sldLayoutIdLst>
  <p:hf hdr="0"/>
  <p:txStyles>
    <p:titleStyle>
      <a:lvl1pPr algn="l" rtl="0" eaLnBrk="0" fontAlgn="base" hangingPunct="0">
        <a:spcBef>
          <a:spcPct val="0"/>
        </a:spcBef>
        <a:spcAft>
          <a:spcPct val="0"/>
        </a:spcAft>
        <a:defRPr sz="2400" b="1" i="1"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i="1">
          <a:solidFill>
            <a:schemeClr val="tx1"/>
          </a:solidFill>
          <a:latin typeface="Georgia" charset="0"/>
          <a:ea typeface="ＭＳ Ｐゴシック" charset="0"/>
          <a:cs typeface="ＭＳ Ｐゴシック" charset="0"/>
        </a:defRPr>
      </a:lvl2pPr>
      <a:lvl3pPr algn="l" rtl="0" eaLnBrk="0" fontAlgn="base" hangingPunct="0">
        <a:spcBef>
          <a:spcPct val="0"/>
        </a:spcBef>
        <a:spcAft>
          <a:spcPct val="0"/>
        </a:spcAft>
        <a:defRPr sz="2400" b="1" i="1">
          <a:solidFill>
            <a:schemeClr val="tx1"/>
          </a:solidFill>
          <a:latin typeface="Georgia" charset="0"/>
          <a:ea typeface="ＭＳ Ｐゴシック" charset="0"/>
          <a:cs typeface="ＭＳ Ｐゴシック" charset="0"/>
        </a:defRPr>
      </a:lvl3pPr>
      <a:lvl4pPr algn="l" rtl="0" eaLnBrk="0" fontAlgn="base" hangingPunct="0">
        <a:spcBef>
          <a:spcPct val="0"/>
        </a:spcBef>
        <a:spcAft>
          <a:spcPct val="0"/>
        </a:spcAft>
        <a:defRPr sz="2400" b="1" i="1">
          <a:solidFill>
            <a:schemeClr val="tx1"/>
          </a:solidFill>
          <a:latin typeface="Georgia" charset="0"/>
          <a:ea typeface="ＭＳ Ｐゴシック" charset="0"/>
          <a:cs typeface="ＭＳ Ｐゴシック" charset="0"/>
        </a:defRPr>
      </a:lvl4pPr>
      <a:lvl5pPr algn="l" rtl="0" eaLnBrk="0" fontAlgn="base" hangingPunct="0">
        <a:spcBef>
          <a:spcPct val="0"/>
        </a:spcBef>
        <a:spcAft>
          <a:spcPct val="0"/>
        </a:spcAft>
        <a:defRPr sz="2400" b="1" i="1">
          <a:solidFill>
            <a:schemeClr val="tx1"/>
          </a:solidFill>
          <a:latin typeface="Georgia" charset="0"/>
          <a:ea typeface="ＭＳ Ｐゴシック" charset="0"/>
          <a:cs typeface="ＭＳ Ｐゴシック" charset="0"/>
        </a:defRPr>
      </a:lvl5pPr>
      <a:lvl6pPr marL="457200" algn="l" rtl="0" fontAlgn="base">
        <a:spcBef>
          <a:spcPct val="0"/>
        </a:spcBef>
        <a:spcAft>
          <a:spcPct val="0"/>
        </a:spcAft>
        <a:defRPr sz="2400" b="1" i="1">
          <a:solidFill>
            <a:schemeClr val="tx1"/>
          </a:solidFill>
          <a:latin typeface="Georgia" charset="0"/>
          <a:ea typeface="ＭＳ Ｐゴシック" charset="0"/>
          <a:cs typeface="ＭＳ Ｐゴシック" charset="0"/>
        </a:defRPr>
      </a:lvl6pPr>
      <a:lvl7pPr marL="914400" algn="l" rtl="0" fontAlgn="base">
        <a:spcBef>
          <a:spcPct val="0"/>
        </a:spcBef>
        <a:spcAft>
          <a:spcPct val="0"/>
        </a:spcAft>
        <a:defRPr sz="2400" b="1" i="1">
          <a:solidFill>
            <a:schemeClr val="tx1"/>
          </a:solidFill>
          <a:latin typeface="Georgia" charset="0"/>
          <a:ea typeface="ＭＳ Ｐゴシック" charset="0"/>
          <a:cs typeface="ＭＳ Ｐゴシック" charset="0"/>
        </a:defRPr>
      </a:lvl7pPr>
      <a:lvl8pPr marL="1371600" algn="l" rtl="0" fontAlgn="base">
        <a:spcBef>
          <a:spcPct val="0"/>
        </a:spcBef>
        <a:spcAft>
          <a:spcPct val="0"/>
        </a:spcAft>
        <a:defRPr sz="2400" b="1" i="1">
          <a:solidFill>
            <a:schemeClr val="tx1"/>
          </a:solidFill>
          <a:latin typeface="Georgia" charset="0"/>
          <a:ea typeface="ＭＳ Ｐゴシック" charset="0"/>
          <a:cs typeface="ＭＳ Ｐゴシック" charset="0"/>
        </a:defRPr>
      </a:lvl8pPr>
      <a:lvl9pPr marL="1828800" algn="l" rtl="0" fontAlgn="base">
        <a:spcBef>
          <a:spcPct val="0"/>
        </a:spcBef>
        <a:spcAft>
          <a:spcPct val="0"/>
        </a:spcAft>
        <a:defRPr sz="2400" b="1" i="1">
          <a:solidFill>
            <a:schemeClr val="tx1"/>
          </a:solidFill>
          <a:latin typeface="Georgia" charset="0"/>
          <a:ea typeface="ＭＳ Ｐゴシック" charset="0"/>
          <a:cs typeface="ＭＳ Ｐゴシック" charset="0"/>
        </a:defRPr>
      </a:lvl9pPr>
    </p:titleStyle>
    <p:bodyStyle>
      <a:lvl1pPr marL="342900" indent="-615950" algn="l" rtl="0" eaLnBrk="0" fontAlgn="base" hangingPunct="0">
        <a:spcBef>
          <a:spcPct val="0"/>
        </a:spcBef>
        <a:spcAft>
          <a:spcPts val="900"/>
        </a:spcAft>
        <a:buClr>
          <a:schemeClr val="tx1"/>
        </a:buClr>
        <a:defRPr sz="2000" kern="1200">
          <a:solidFill>
            <a:schemeClr val="tx1"/>
          </a:solidFill>
          <a:latin typeface="Georgia" pitchFamily="18" charset="0"/>
          <a:ea typeface="ＭＳ Ｐゴシック" charset="0"/>
          <a:cs typeface="ＭＳ Ｐゴシック" charset="0"/>
        </a:defRPr>
      </a:lvl1pPr>
      <a:lvl2pPr marL="273050"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ＭＳ Ｐゴシック" charset="0"/>
          <a:cs typeface="+mn-cs"/>
        </a:defRPr>
      </a:lvl2pPr>
      <a:lvl3pPr marL="547688"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ＭＳ Ｐゴシック" charset="0"/>
          <a:cs typeface="+mn-cs"/>
        </a:defRPr>
      </a:lvl3pPr>
      <a:lvl4pPr marL="822325"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ＭＳ Ｐゴシック" charset="0"/>
          <a:cs typeface="+mn-cs"/>
        </a:defRPr>
      </a:lvl4pPr>
      <a:lvl5pPr marL="1096963" indent="-273050" algn="l" rtl="0" eaLnBrk="0" fontAlgn="base" hangingPunct="0">
        <a:spcBef>
          <a:spcPct val="0"/>
        </a:spcBef>
        <a:spcAft>
          <a:spcPts val="900"/>
        </a:spcAft>
        <a:buClr>
          <a:schemeClr val="tx1"/>
        </a:buClr>
        <a:buFont typeface="Georgia" panose="02040502050405020303" pitchFamily="18" charset="0"/>
        <a:buChar char="›"/>
        <a:defRPr sz="2000" kern="1200">
          <a:solidFill>
            <a:schemeClr val="tx1"/>
          </a:solidFill>
          <a:latin typeface="Georgia" pitchFamily="18" charset="0"/>
          <a:ea typeface="ＭＳ Ｐゴシック" charset="0"/>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670" y="322121"/>
            <a:ext cx="1952970" cy="1257297"/>
          </a:xfrm>
          <a:prstGeom prst="rect">
            <a:avLst/>
          </a:prstGeom>
        </p:spPr>
      </p:pic>
    </p:spTree>
    <p:extLst>
      <p:ext uri="{BB962C8B-B14F-4D97-AF65-F5344CB8AC3E}">
        <p14:creationId xmlns:p14="http://schemas.microsoft.com/office/powerpoint/2010/main" val="3322425548"/>
      </p:ext>
    </p:extLst>
  </p:cSld>
  <p:clrMap bg1="lt1" tx1="dk1" bg2="lt2" tx2="dk2" accent1="accent1" accent2="accent2" accent3="accent3" accent4="accent4" accent5="accent5" accent6="accent6" hlink="hlink" folHlink="folHlink"/>
  <p:sldLayoutIdLst>
    <p:sldLayoutId id="2147484779" r:id="rId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14127" y="322122"/>
            <a:ext cx="1403513" cy="903564"/>
          </a:xfrm>
          <a:prstGeom prst="rect">
            <a:avLst/>
          </a:prstGeom>
        </p:spPr>
      </p:pic>
      <p:sp>
        <p:nvSpPr>
          <p:cNvPr id="3" name="TextBox 2"/>
          <p:cNvSpPr txBox="1"/>
          <p:nvPr userDrawn="1"/>
        </p:nvSpPr>
        <p:spPr>
          <a:xfrm>
            <a:off x="108066" y="6402043"/>
            <a:ext cx="9685366" cy="400110"/>
          </a:xfrm>
          <a:prstGeom prst="rect">
            <a:avLst/>
          </a:prstGeom>
          <a:noFill/>
        </p:spPr>
        <p:txBody>
          <a:bodyPr wrap="square" rtlCol="0">
            <a:spAutoFit/>
          </a:bodyPr>
          <a:lstStyle/>
          <a:p>
            <a:pPr algn="just">
              <a:lnSpc>
                <a:spcPts val="569"/>
              </a:lnSpc>
            </a:pPr>
            <a:r>
              <a:rPr lang="en-GB" sz="569">
                <a:solidFill>
                  <a:schemeClr val="accent4"/>
                </a:solidFill>
                <a:effectLst/>
              </a:rPr>
              <a:t>This presentation has been designed to stimulate further thought and enquiry and as something that we consider may be of general interest to our clients. The examples we use are fictitious and they do not contain answers to specific situations. If you have a problem that is similar to any of our examples, please use this presentation as a prompt to take specific advice on that particular issue. We believe that the matters that are summarised in this presentation are correct as at the time the presentation was given. If we discover that what is said might be received in a way that conveys a misleading impression (whether by tone, content, error or omission) we will make the necessary changes and draw attention to what has been changed once we become aware of the need to do so. We will not be responsible for any action taken by someone who relies on what we say during the presentation but does not seek further advice to answer any specific query. Frank Hirth PLC Registered in England and Wales: Number 03945095. © Frank Hirth PLC 2019. www.frankhirth.com</a:t>
            </a:r>
          </a:p>
        </p:txBody>
      </p:sp>
    </p:spTree>
    <p:extLst>
      <p:ext uri="{BB962C8B-B14F-4D97-AF65-F5344CB8AC3E}">
        <p14:creationId xmlns:p14="http://schemas.microsoft.com/office/powerpoint/2010/main" val="3179989288"/>
      </p:ext>
    </p:extLst>
  </p:cSld>
  <p:clrMap bg1="lt1" tx1="dk1" bg2="lt2" tx2="dk2" accent1="accent1" accent2="accent2" accent3="accent3" accent4="accent4" accent5="accent5" accent6="accent6" hlink="hlink" folHlink="folHlink"/>
  <p:sldLayoutIdLst>
    <p:sldLayoutId id="2147484781" r:id="rId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Rebecca_Lammers@democratsabroad.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Rebecca_Lammers@democratsabroad.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5EBA61-1632-BB41-8DA5-8B34466547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0864" y="786042"/>
            <a:ext cx="7459579" cy="1316024"/>
          </a:xfrm>
          <a:prstGeom prst="rect">
            <a:avLst/>
          </a:prstGeom>
        </p:spPr>
      </p:pic>
      <p:sp>
        <p:nvSpPr>
          <p:cNvPr id="7" name="Subtitle 2">
            <a:extLst>
              <a:ext uri="{FF2B5EF4-FFF2-40B4-BE49-F238E27FC236}">
                <a16:creationId xmlns:a16="http://schemas.microsoft.com/office/drawing/2014/main" id="{01C5317D-6D32-BC49-93E0-5653C492754A}"/>
              </a:ext>
            </a:extLst>
          </p:cNvPr>
          <p:cNvSpPr txBox="1">
            <a:spLocks/>
          </p:cNvSpPr>
          <p:nvPr/>
        </p:nvSpPr>
        <p:spPr>
          <a:xfrm>
            <a:off x="365919" y="2420454"/>
            <a:ext cx="9174162" cy="3651504"/>
          </a:xfrm>
          <a:prstGeom prst="rect">
            <a:avLst/>
          </a:prstGeom>
        </p:spPr>
        <p:txBody>
          <a:bodyPr rtlCol="0">
            <a:normAutofit/>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ＭＳ Ｐゴシック" charset="0"/>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eaLnBrk="1" fontAlgn="auto" hangingPunct="1">
              <a:lnSpc>
                <a:spcPct val="100000"/>
              </a:lnSpc>
              <a:buFont typeface="Calibri" charset="0"/>
              <a:buNone/>
              <a:defRPr/>
            </a:pPr>
            <a:r>
              <a:rPr lang="en-US" sz="9600" b="1" dirty="0">
                <a:solidFill>
                  <a:schemeClr val="tx2"/>
                </a:solidFill>
                <a:latin typeface="+mj-lt"/>
                <a:ea typeface="+mn-ea"/>
                <a:cs typeface="+mn-cs"/>
              </a:rPr>
              <a:t>HOW TO RUN A TAX EVENT</a:t>
            </a:r>
          </a:p>
        </p:txBody>
      </p:sp>
    </p:spTree>
    <p:extLst>
      <p:ext uri="{BB962C8B-B14F-4D97-AF65-F5344CB8AC3E}">
        <p14:creationId xmlns:p14="http://schemas.microsoft.com/office/powerpoint/2010/main" val="18851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a:buFont typeface="Wingdings" pitchFamily="2" charset="2"/>
              <a:buChar char="Ø"/>
            </a:pPr>
            <a:r>
              <a:rPr lang="en-US" altLang="en-US" sz="3200" dirty="0">
                <a:solidFill>
                  <a:srgbClr val="000000"/>
                </a:solidFill>
                <a:ea typeface="ＭＳ Ｐゴシック" panose="020B0600070205080204" pitchFamily="34" charset="-128"/>
              </a:rPr>
              <a:t>Zoom recordings can be uploaded to the DA Official YouTube channel and shared unlisted or public (send to Rebecca or Karen Frankenstein)</a:t>
            </a:r>
          </a:p>
          <a:p>
            <a:pPr>
              <a:buFont typeface="Wingdings" pitchFamily="2" charset="2"/>
              <a:buChar char="Ø"/>
            </a:pPr>
            <a:r>
              <a:rPr lang="en-US" altLang="en-US" sz="3200" dirty="0">
                <a:solidFill>
                  <a:srgbClr val="000000"/>
                </a:solidFill>
                <a:ea typeface="ＭＳ Ｐゴシック" panose="020B0600070205080204" pitchFamily="34" charset="-128"/>
              </a:rPr>
              <a:t>66% of people can’t make the event date/time, recordings raise more donations and engage more DA members</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809265"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Always record the event</a:t>
            </a:r>
          </a:p>
        </p:txBody>
      </p:sp>
    </p:spTree>
    <p:extLst>
      <p:ext uri="{BB962C8B-B14F-4D97-AF65-F5344CB8AC3E}">
        <p14:creationId xmlns:p14="http://schemas.microsoft.com/office/powerpoint/2010/main" val="308232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a:buFont typeface="Wingdings" pitchFamily="2" charset="2"/>
              <a:buChar char="Ø"/>
            </a:pPr>
            <a:r>
              <a:rPr lang="en-US" altLang="en-US" sz="3600" dirty="0">
                <a:solidFill>
                  <a:srgbClr val="000000"/>
                </a:solidFill>
                <a:ea typeface="ＭＳ Ｐゴシック" panose="020B0600070205080204" pitchFamily="34" charset="-128"/>
              </a:rPr>
              <a:t>Word of mouth recommendations</a:t>
            </a:r>
          </a:p>
          <a:p>
            <a:pPr>
              <a:buFont typeface="Wingdings" pitchFamily="2" charset="2"/>
              <a:buChar char="Ø"/>
            </a:pPr>
            <a:r>
              <a:rPr lang="en-US" altLang="en-US" sz="3600" dirty="0">
                <a:solidFill>
                  <a:srgbClr val="000000"/>
                </a:solidFill>
                <a:ea typeface="ＭＳ Ｐゴシック" panose="020B0600070205080204" pitchFamily="34" charset="-128"/>
              </a:rPr>
              <a:t>US accountants/investors attending other DAUK events</a:t>
            </a:r>
          </a:p>
          <a:p>
            <a:pPr>
              <a:buFont typeface="Wingdings" pitchFamily="2" charset="2"/>
              <a:buChar char="Ø"/>
            </a:pPr>
            <a:r>
              <a:rPr lang="en-US" altLang="en-US" sz="3600" dirty="0">
                <a:solidFill>
                  <a:srgbClr val="000000"/>
                </a:solidFill>
                <a:ea typeface="ＭＳ Ｐゴシック" panose="020B0600070205080204" pitchFamily="34" charset="-128"/>
              </a:rPr>
              <a:t>They contacted me asking to be a speaker</a:t>
            </a:r>
          </a:p>
          <a:p>
            <a:pPr>
              <a:buFont typeface="Wingdings" pitchFamily="2" charset="2"/>
              <a:buChar char="Ø"/>
            </a:pPr>
            <a:r>
              <a:rPr lang="en-US" altLang="en-US" sz="3600" dirty="0">
                <a:solidFill>
                  <a:srgbClr val="000000"/>
                </a:solidFill>
                <a:ea typeface="ＭＳ Ｐゴシック" panose="020B0600070205080204" pitchFamily="34" charset="-128"/>
              </a:rPr>
              <a:t>Ask other speakers if they had recommendations</a:t>
            </a:r>
          </a:p>
          <a:p>
            <a:pPr>
              <a:buFont typeface="Wingdings" pitchFamily="2" charset="2"/>
              <a:buChar char="Ø"/>
            </a:pPr>
            <a:r>
              <a:rPr lang="en-US" altLang="en-US" sz="3600" dirty="0">
                <a:solidFill>
                  <a:srgbClr val="000000"/>
                </a:solidFill>
                <a:ea typeface="ＭＳ Ｐゴシック" panose="020B0600070205080204" pitchFamily="34" charset="-128"/>
              </a:rPr>
              <a:t>Local American expat magazines/websites/Facebook groups/forums</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431406"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How to find speakers?</a:t>
            </a:r>
          </a:p>
        </p:txBody>
      </p:sp>
    </p:spTree>
    <p:extLst>
      <p:ext uri="{BB962C8B-B14F-4D97-AF65-F5344CB8AC3E}">
        <p14:creationId xmlns:p14="http://schemas.microsoft.com/office/powerpoint/2010/main" val="116534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488950" y="1335255"/>
            <a:ext cx="8657070" cy="4549775"/>
          </a:xfrm>
        </p:spPr>
        <p:txBody>
          <a:bodyPr/>
          <a:lstStyle/>
          <a:p>
            <a:pPr>
              <a:buFont typeface="Wingdings" pitchFamily="2" charset="2"/>
              <a:buChar char="Ø"/>
            </a:pPr>
            <a:r>
              <a:rPr lang="en-US" altLang="en-US" sz="3200" dirty="0">
                <a:solidFill>
                  <a:srgbClr val="000000"/>
                </a:solidFill>
                <a:ea typeface="ＭＳ Ｐゴシック" panose="020B0600070205080204" pitchFamily="34" charset="-128"/>
              </a:rPr>
              <a:t> Google them – make sure they have good reviews</a:t>
            </a:r>
          </a:p>
          <a:p>
            <a:pPr>
              <a:buFont typeface="Wingdings" pitchFamily="2" charset="2"/>
              <a:buChar char="Ø"/>
            </a:pPr>
            <a:r>
              <a:rPr lang="en-US" altLang="en-US" sz="3200" dirty="0">
                <a:solidFill>
                  <a:srgbClr val="000000"/>
                </a:solidFill>
                <a:ea typeface="ＭＳ Ｐゴシック" panose="020B0600070205080204" pitchFamily="34" charset="-128"/>
              </a:rPr>
              <a:t>See what people say about them on Twitter/Facebook.</a:t>
            </a:r>
          </a:p>
          <a:p>
            <a:pPr>
              <a:buFont typeface="Wingdings" pitchFamily="2" charset="2"/>
              <a:buChar char="Ø"/>
            </a:pPr>
            <a:r>
              <a:rPr lang="en-US" altLang="en-US" sz="3200" dirty="0">
                <a:solidFill>
                  <a:srgbClr val="000000"/>
                </a:solidFill>
                <a:ea typeface="ＭＳ Ｐゴシック" panose="020B0600070205080204" pitchFamily="34" charset="-128"/>
              </a:rPr>
              <a:t> Watch video recordings of them speaking at other events</a:t>
            </a:r>
          </a:p>
          <a:p>
            <a:pPr>
              <a:buFont typeface="Wingdings" pitchFamily="2" charset="2"/>
              <a:buChar char="Ø"/>
            </a:pPr>
            <a:r>
              <a:rPr lang="en-US" altLang="en-US" sz="3200" dirty="0">
                <a:solidFill>
                  <a:srgbClr val="000000"/>
                </a:solidFill>
                <a:ea typeface="ＭＳ Ｐゴシック" panose="020B0600070205080204" pitchFamily="34" charset="-128"/>
              </a:rPr>
              <a:t> Be weary of speakers approaching you!</a:t>
            </a:r>
          </a:p>
          <a:p>
            <a:pPr>
              <a:buFont typeface="Wingdings" pitchFamily="2" charset="2"/>
              <a:buChar char="Ø"/>
            </a:pPr>
            <a:r>
              <a:rPr lang="en-US" altLang="en-US" sz="3200" dirty="0">
                <a:solidFill>
                  <a:srgbClr val="000000"/>
                </a:solidFill>
                <a:ea typeface="ＭＳ Ｐゴシック" panose="020B0600070205080204" pitchFamily="34" charset="-128"/>
              </a:rPr>
              <a:t>If you want to do a webinar but you’re struggling, contact me and I can help </a:t>
            </a:r>
            <a:r>
              <a:rPr lang="en-US" altLang="en-US" sz="3200" dirty="0">
                <a:solidFill>
                  <a:srgbClr val="000000"/>
                </a:solidFill>
                <a:ea typeface="ＭＳ Ｐゴシック" panose="020B0600070205080204" pitchFamily="34" charset="-128"/>
                <a:hlinkClick r:id="rId3"/>
              </a:rPr>
              <a:t>Rebecca_Lammers@democratsabroad.org</a:t>
            </a:r>
            <a:r>
              <a:rPr lang="en-US" altLang="en-US" sz="3200" dirty="0">
                <a:solidFill>
                  <a:srgbClr val="000000"/>
                </a:solidFill>
                <a:ea typeface="ＭＳ Ｐゴシック" panose="020B0600070205080204" pitchFamily="34" charset="-128"/>
              </a:rPr>
              <a:t> </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278094"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How to vet speakers?</a:t>
            </a:r>
          </a:p>
        </p:txBody>
      </p:sp>
    </p:spTree>
    <p:extLst>
      <p:ext uri="{BB962C8B-B14F-4D97-AF65-F5344CB8AC3E}">
        <p14:creationId xmlns:p14="http://schemas.microsoft.com/office/powerpoint/2010/main" val="201526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a:buFont typeface="Wingdings" pitchFamily="2" charset="2"/>
              <a:buChar char="Ø"/>
            </a:pPr>
            <a:r>
              <a:rPr lang="en-US" altLang="en-US" sz="3600" dirty="0">
                <a:solidFill>
                  <a:srgbClr val="000000"/>
                </a:solidFill>
                <a:ea typeface="ＭＳ Ｐゴシック" panose="020B0600070205080204" pitchFamily="34" charset="-128"/>
              </a:rPr>
              <a:t> Your CC Email Newsletter – send out in a dedicated email</a:t>
            </a:r>
          </a:p>
          <a:p>
            <a:pPr>
              <a:buFont typeface="Wingdings" pitchFamily="2" charset="2"/>
              <a:buChar char="Ø"/>
            </a:pPr>
            <a:r>
              <a:rPr lang="en-US" altLang="en-US" sz="3600" dirty="0">
                <a:solidFill>
                  <a:srgbClr val="000000"/>
                </a:solidFill>
                <a:ea typeface="ＭＳ Ｐゴシック" panose="020B0600070205080204" pitchFamily="34" charset="-128"/>
              </a:rPr>
              <a:t>Set up as event on website</a:t>
            </a:r>
          </a:p>
          <a:p>
            <a:pPr>
              <a:buFont typeface="Wingdings" pitchFamily="2" charset="2"/>
              <a:buChar char="Ø"/>
            </a:pPr>
            <a:r>
              <a:rPr lang="en-US" altLang="en-US" sz="3600" dirty="0">
                <a:solidFill>
                  <a:srgbClr val="000000"/>
                </a:solidFill>
                <a:ea typeface="ＭＳ Ｐゴシック" panose="020B0600070205080204" pitchFamily="34" charset="-128"/>
              </a:rPr>
              <a:t>Share on social media – Facebook and Twitter mostly</a:t>
            </a:r>
          </a:p>
          <a:p>
            <a:pPr>
              <a:buFont typeface="Wingdings" pitchFamily="2" charset="2"/>
              <a:buChar char="Ø"/>
            </a:pPr>
            <a:r>
              <a:rPr lang="en-US" altLang="en-US" sz="3600" dirty="0">
                <a:solidFill>
                  <a:srgbClr val="000000"/>
                </a:solidFill>
                <a:ea typeface="ＭＳ Ｐゴシック" panose="020B0600070205080204" pitchFamily="34" charset="-128"/>
              </a:rPr>
              <a:t>Post it on Reddit!</a:t>
            </a:r>
          </a:p>
          <a:p>
            <a:pPr>
              <a:buFont typeface="Wingdings" pitchFamily="2" charset="2"/>
              <a:buChar char="Ø"/>
            </a:pPr>
            <a:r>
              <a:rPr lang="en-US" altLang="en-US" sz="3600" dirty="0">
                <a:solidFill>
                  <a:srgbClr val="000000"/>
                </a:solidFill>
                <a:ea typeface="ＭＳ Ｐゴシック" panose="020B0600070205080204" pitchFamily="34" charset="-128"/>
              </a:rPr>
              <a:t>Contact local American expat magazines/websites/Facebook groups/forums</a:t>
            </a:r>
          </a:p>
          <a:p>
            <a:pPr>
              <a:buFont typeface="Wingdings" pitchFamily="2" charset="2"/>
              <a:buChar char="Ø"/>
            </a:pPr>
            <a:endParaRPr lang="en-US" altLang="en-US" sz="3600" dirty="0">
              <a:solidFill>
                <a:srgbClr val="000000"/>
              </a:solidFill>
              <a:ea typeface="ＭＳ Ｐゴシック" panose="020B0600070205080204" pitchFamily="34" charset="-128"/>
            </a:endParaRP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5277150"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How to promote the event</a:t>
            </a:r>
          </a:p>
        </p:txBody>
      </p:sp>
    </p:spTree>
    <p:extLst>
      <p:ext uri="{BB962C8B-B14F-4D97-AF65-F5344CB8AC3E}">
        <p14:creationId xmlns:p14="http://schemas.microsoft.com/office/powerpoint/2010/main" val="25264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5EBA61-1632-BB41-8DA5-8B34466547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0864" y="786042"/>
            <a:ext cx="7459579" cy="1316024"/>
          </a:xfrm>
          <a:prstGeom prst="rect">
            <a:avLst/>
          </a:prstGeom>
        </p:spPr>
      </p:pic>
      <p:sp>
        <p:nvSpPr>
          <p:cNvPr id="7" name="Subtitle 2">
            <a:extLst>
              <a:ext uri="{FF2B5EF4-FFF2-40B4-BE49-F238E27FC236}">
                <a16:creationId xmlns:a16="http://schemas.microsoft.com/office/drawing/2014/main" id="{01C5317D-6D32-BC49-93E0-5653C492754A}"/>
              </a:ext>
            </a:extLst>
          </p:cNvPr>
          <p:cNvSpPr txBox="1">
            <a:spLocks/>
          </p:cNvSpPr>
          <p:nvPr/>
        </p:nvSpPr>
        <p:spPr>
          <a:xfrm>
            <a:off x="365919" y="2420454"/>
            <a:ext cx="9174162" cy="3651504"/>
          </a:xfrm>
          <a:prstGeom prst="rect">
            <a:avLst/>
          </a:prstGeom>
        </p:spPr>
        <p:txBody>
          <a:bodyPr rtlCol="0">
            <a:normAutofit fontScale="92500" lnSpcReduction="20000"/>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ＭＳ Ｐゴシック" charset="0"/>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eaLnBrk="1" fontAlgn="auto" hangingPunct="1">
              <a:lnSpc>
                <a:spcPct val="100000"/>
              </a:lnSpc>
              <a:buFont typeface="Calibri" charset="0"/>
              <a:buNone/>
              <a:defRPr/>
            </a:pPr>
            <a:r>
              <a:rPr lang="en-US" sz="9600" b="1" dirty="0">
                <a:solidFill>
                  <a:schemeClr val="tx2"/>
                </a:solidFill>
                <a:latin typeface="+mj-lt"/>
                <a:ea typeface="+mn-ea"/>
                <a:cs typeface="+mn-cs"/>
              </a:rPr>
              <a:t>Commonly Asked Questions from DA Leaders</a:t>
            </a:r>
          </a:p>
        </p:txBody>
      </p:sp>
    </p:spTree>
    <p:extLst>
      <p:ext uri="{BB962C8B-B14F-4D97-AF65-F5344CB8AC3E}">
        <p14:creationId xmlns:p14="http://schemas.microsoft.com/office/powerpoint/2010/main" val="190928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F8AE26-26D7-994D-96DD-84248C44051E}"/>
              </a:ext>
            </a:extLst>
          </p:cNvPr>
          <p:cNvSpPr/>
          <p:nvPr/>
        </p:nvSpPr>
        <p:spPr>
          <a:xfrm>
            <a:off x="682625" y="1516063"/>
            <a:ext cx="8567738" cy="531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8" rIns="91438" bIns="45718" anchor="ctr"/>
          <a:lstStyle/>
          <a:p>
            <a:pPr algn="ctr">
              <a:defRPr/>
            </a:pPr>
            <a:endParaRPr lang="en-US"/>
          </a:p>
        </p:txBody>
      </p:sp>
      <p:sp>
        <p:nvSpPr>
          <p:cNvPr id="50178" name="Content Placeholder 2">
            <a:extLst>
              <a:ext uri="{FF2B5EF4-FFF2-40B4-BE49-F238E27FC236}">
                <a16:creationId xmlns:a16="http://schemas.microsoft.com/office/drawing/2014/main" id="{172E4DC3-C31F-2245-A96B-7DF5B965125A}"/>
              </a:ext>
            </a:extLst>
          </p:cNvPr>
          <p:cNvSpPr>
            <a:spLocks noGrp="1"/>
          </p:cNvSpPr>
          <p:nvPr>
            <p:ph idx="1"/>
          </p:nvPr>
        </p:nvSpPr>
        <p:spPr>
          <a:xfrm>
            <a:off x="880269" y="2018574"/>
            <a:ext cx="8172450" cy="5053013"/>
          </a:xfrm>
        </p:spPr>
        <p:txBody>
          <a:bodyPr/>
          <a:lstStyle/>
          <a:p>
            <a:r>
              <a:rPr lang="en-US" sz="1800" b="1" dirty="0">
                <a:latin typeface="Overpass" pitchFamily="2" charset="77"/>
              </a:rPr>
              <a:t>Disclaimer: </a:t>
            </a:r>
            <a:r>
              <a:rPr lang="en-US" sz="1800" i="1" dirty="0">
                <a:latin typeface="Overpass" pitchFamily="2" charset="77"/>
              </a:rPr>
              <a:t>Democrats Abroad cannot provide individual tax advice. Advice requires consideration of your individual circumstances and needs, none of which can be done at this event. We are not tax lawyers, accountants, or advisers. Please consult a professional tax adviser/accountant/return preparer when addressing your personal tax matters.</a:t>
            </a:r>
          </a:p>
          <a:p>
            <a:r>
              <a:rPr lang="en-US" sz="1800" i="1" dirty="0">
                <a:latin typeface="Overpass" pitchFamily="2" charset="77"/>
              </a:rPr>
              <a:t>Democrats Abroad does not endorse or recommend companies or individuals attending or hosting this event. The views expressed at the event are those of the respective individuals and companies, not Democrats Abroad. No liability is accepted by Democrats Abroad for the opinions expressed, or for any errors or omissions expressed about matters of tax in any country, your financial planning, or your legal obligations.</a:t>
            </a:r>
          </a:p>
          <a:p>
            <a:r>
              <a:rPr lang="en-US" sz="1800" i="1" dirty="0">
                <a:latin typeface="Overpass" pitchFamily="2" charset="77"/>
              </a:rPr>
              <a:t>If you are in need of tax advice you can consult the IRS Tax Return Preparer Directory to find an advisor or tax return preparer near you or providing online services to meet your needs and budget, though buyers need always beware: </a:t>
            </a:r>
            <a:r>
              <a:rPr lang="en-US" sz="1800" i="1" u="sng" dirty="0">
                <a:solidFill>
                  <a:srgbClr val="0432FF"/>
                </a:solidFill>
                <a:latin typeface="Overpass" pitchFamily="2" charset="77"/>
              </a:rPr>
              <a:t>https://</a:t>
            </a:r>
            <a:r>
              <a:rPr lang="en-US" sz="1800" i="1" u="sng" dirty="0" err="1">
                <a:solidFill>
                  <a:srgbClr val="0432FF"/>
                </a:solidFill>
                <a:latin typeface="Overpass" pitchFamily="2" charset="77"/>
              </a:rPr>
              <a:t>irs.treasury.gov</a:t>
            </a:r>
            <a:r>
              <a:rPr lang="en-US" sz="1800" i="1" u="sng" dirty="0">
                <a:solidFill>
                  <a:srgbClr val="0432FF"/>
                </a:solidFill>
                <a:latin typeface="Overpass" pitchFamily="2" charset="77"/>
              </a:rPr>
              <a:t>/</a:t>
            </a:r>
            <a:r>
              <a:rPr lang="en-US" sz="1800" i="1" u="sng" dirty="0" err="1">
                <a:solidFill>
                  <a:srgbClr val="0432FF"/>
                </a:solidFill>
                <a:latin typeface="Overpass" pitchFamily="2" charset="77"/>
              </a:rPr>
              <a:t>rpo</a:t>
            </a:r>
            <a:r>
              <a:rPr lang="en-US" sz="1800" i="1" u="sng" dirty="0">
                <a:solidFill>
                  <a:srgbClr val="0432FF"/>
                </a:solidFill>
                <a:latin typeface="Overpass" pitchFamily="2" charset="77"/>
              </a:rPr>
              <a:t>/</a:t>
            </a:r>
            <a:r>
              <a:rPr lang="en-US" sz="1800" i="1" u="sng" dirty="0" err="1">
                <a:solidFill>
                  <a:srgbClr val="0432FF"/>
                </a:solidFill>
                <a:latin typeface="Overpass" pitchFamily="2" charset="77"/>
              </a:rPr>
              <a:t>rpo.jsf</a:t>
            </a:r>
            <a:r>
              <a:rPr lang="en-US" sz="1800" i="1" u="sng" dirty="0">
                <a:solidFill>
                  <a:srgbClr val="0432FF"/>
                </a:solidFill>
                <a:latin typeface="Overpass" pitchFamily="2" charset="77"/>
              </a:rPr>
              <a:t> </a:t>
            </a:r>
            <a:endParaRPr lang="en-US" sz="1800" i="1" dirty="0">
              <a:solidFill>
                <a:srgbClr val="0432FF"/>
              </a:solidFill>
              <a:latin typeface="Overpass" pitchFamily="2" charset="77"/>
            </a:endParaRPr>
          </a:p>
        </p:txBody>
      </p:sp>
      <p:sp>
        <p:nvSpPr>
          <p:cNvPr id="50179" name="Slide Number Placeholder 3">
            <a:extLst>
              <a:ext uri="{FF2B5EF4-FFF2-40B4-BE49-F238E27FC236}">
                <a16:creationId xmlns:a16="http://schemas.microsoft.com/office/drawing/2014/main" id="{0CC38CC8-0151-854F-9BF9-E84822DA67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623B255-6262-204C-B4B1-DE2FE3E3D54E}" type="slidenum">
              <a:rPr lang="en-US" altLang="en-US" sz="1000">
                <a:solidFill>
                  <a:srgbClr val="FFFFFF"/>
                </a:solidFill>
                <a:latin typeface="Calibri" panose="020F0502020204030204" pitchFamily="34" charset="0"/>
              </a:rPr>
              <a:pPr eaLnBrk="1" hangingPunct="1"/>
              <a:t>15</a:t>
            </a:fld>
            <a:endParaRPr lang="en-US" altLang="en-US" sz="1000">
              <a:solidFill>
                <a:srgbClr val="FFFFFF"/>
              </a:solidFill>
              <a:latin typeface="Calibri" panose="020F0502020204030204" pitchFamily="34" charset="0"/>
            </a:endParaRPr>
          </a:p>
        </p:txBody>
      </p:sp>
      <p:sp>
        <p:nvSpPr>
          <p:cNvPr id="6" name="Rectangle 5">
            <a:extLst>
              <a:ext uri="{FF2B5EF4-FFF2-40B4-BE49-F238E27FC236}">
                <a16:creationId xmlns:a16="http://schemas.microsoft.com/office/drawing/2014/main" id="{D4C16292-9E16-B242-B13A-351DEE80713B}"/>
              </a:ext>
            </a:extLst>
          </p:cNvPr>
          <p:cNvSpPr/>
          <p:nvPr/>
        </p:nvSpPr>
        <p:spPr>
          <a:xfrm>
            <a:off x="1044302" y="190642"/>
            <a:ext cx="7958782"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“DA can’t give tax advice, what do I do?”</a:t>
            </a:r>
          </a:p>
        </p:txBody>
      </p:sp>
      <p:sp>
        <p:nvSpPr>
          <p:cNvPr id="2" name="Rectangle 1">
            <a:extLst>
              <a:ext uri="{FF2B5EF4-FFF2-40B4-BE49-F238E27FC236}">
                <a16:creationId xmlns:a16="http://schemas.microsoft.com/office/drawing/2014/main" id="{F7E4ACB6-7F5B-6C7E-4ACA-93CE7C3B75F9}"/>
              </a:ext>
            </a:extLst>
          </p:cNvPr>
          <p:cNvSpPr/>
          <p:nvPr/>
        </p:nvSpPr>
        <p:spPr>
          <a:xfrm>
            <a:off x="1044302" y="847546"/>
            <a:ext cx="7556428" cy="1200329"/>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This is why we have a disclaimer! Yes, read it out loud and include on emails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88633" y="1809722"/>
            <a:ext cx="8242444" cy="4048563"/>
          </a:xfrm>
        </p:spPr>
        <p:txBody>
          <a:bodyPr/>
          <a:lstStyle/>
          <a:p>
            <a:pPr>
              <a:buFont typeface="Wingdings" pitchFamily="2" charset="2"/>
              <a:buChar char="Ø"/>
            </a:pPr>
            <a:r>
              <a:rPr lang="en-US" altLang="en-US" sz="2800" dirty="0">
                <a:solidFill>
                  <a:srgbClr val="000000"/>
                </a:solidFill>
                <a:ea typeface="ＭＳ Ｐゴシック" panose="020B0600070205080204" pitchFamily="34" charset="-128"/>
              </a:rPr>
              <a:t> DA and non-DA members attend tax events because they can’t get the info anywhere else.</a:t>
            </a:r>
          </a:p>
          <a:p>
            <a:pPr>
              <a:buFont typeface="Wingdings" pitchFamily="2" charset="2"/>
              <a:buChar char="Ø"/>
            </a:pPr>
            <a:r>
              <a:rPr lang="en-US" altLang="en-US" sz="2800" dirty="0">
                <a:solidFill>
                  <a:srgbClr val="000000"/>
                </a:solidFill>
                <a:ea typeface="ＭＳ Ｐゴシック" panose="020B0600070205080204" pitchFamily="34" charset="-128"/>
              </a:rPr>
              <a:t> Tax events appeal to DA members who don’t usually attend DA political events. They will come.</a:t>
            </a:r>
          </a:p>
          <a:p>
            <a:pPr>
              <a:buFont typeface="Wingdings" pitchFamily="2" charset="2"/>
              <a:buChar char="Ø"/>
            </a:pPr>
            <a:r>
              <a:rPr lang="en-US" altLang="en-US" sz="2800" dirty="0">
                <a:solidFill>
                  <a:srgbClr val="000000"/>
                </a:solidFill>
                <a:ea typeface="ＭＳ Ｐゴシック" panose="020B0600070205080204" pitchFamily="34" charset="-128"/>
              </a:rPr>
              <a:t>Just try charging, see what happens! If it doesn’t work, then you know!</a:t>
            </a:r>
          </a:p>
          <a:p>
            <a:pPr>
              <a:buFont typeface="Wingdings" pitchFamily="2" charset="2"/>
              <a:buChar char="Ø"/>
            </a:pPr>
            <a:r>
              <a:rPr lang="en-US" altLang="en-US" sz="2800" dirty="0">
                <a:solidFill>
                  <a:srgbClr val="000000"/>
                </a:solidFill>
                <a:ea typeface="ＭＳ Ｐゴシック" panose="020B0600070205080204" pitchFamily="34" charset="-128"/>
              </a:rPr>
              <a:t>Unless there are banking regulations in your country for making online card payments in USD, you should charge. Exceptions are China, some countries in South America, etc.</a:t>
            </a:r>
          </a:p>
        </p:txBody>
      </p:sp>
      <p:sp>
        <p:nvSpPr>
          <p:cNvPr id="9" name="Rectangle 8">
            <a:extLst>
              <a:ext uri="{FF2B5EF4-FFF2-40B4-BE49-F238E27FC236}">
                <a16:creationId xmlns:a16="http://schemas.microsoft.com/office/drawing/2014/main" id="{BC7A37D4-D453-844A-9997-F4B5805C5112}"/>
              </a:ext>
            </a:extLst>
          </p:cNvPr>
          <p:cNvSpPr/>
          <p:nvPr/>
        </p:nvSpPr>
        <p:spPr>
          <a:xfrm>
            <a:off x="1387475" y="353384"/>
            <a:ext cx="7131050" cy="1200329"/>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“We can’t charge, we struggle to get DA members to come to our events”</a:t>
            </a:r>
          </a:p>
        </p:txBody>
      </p:sp>
    </p:spTree>
    <p:extLst>
      <p:ext uri="{BB962C8B-B14F-4D97-AF65-F5344CB8AC3E}">
        <p14:creationId xmlns:p14="http://schemas.microsoft.com/office/powerpoint/2010/main" val="265316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831778" y="2050353"/>
            <a:ext cx="8242444" cy="4048563"/>
          </a:xfrm>
        </p:spPr>
        <p:txBody>
          <a:bodyPr/>
          <a:lstStyle/>
          <a:p>
            <a:pPr>
              <a:buFont typeface="Wingdings" pitchFamily="2" charset="2"/>
              <a:buChar char="Ø"/>
            </a:pPr>
            <a:r>
              <a:rPr lang="en-US" altLang="en-US" sz="2800" dirty="0">
                <a:solidFill>
                  <a:srgbClr val="000000"/>
                </a:solidFill>
                <a:ea typeface="ＭＳ Ｐゴシック" panose="020B0600070205080204" pitchFamily="34" charset="-128"/>
              </a:rPr>
              <a:t> Tax season is traditionally Feb-April, there are usually a lot of tax events this time of year. This isn’t overlap, this is normal.</a:t>
            </a:r>
          </a:p>
          <a:p>
            <a:pPr>
              <a:buFont typeface="Wingdings" pitchFamily="2" charset="2"/>
              <a:buChar char="Ø"/>
            </a:pPr>
            <a:r>
              <a:rPr lang="en-US" altLang="en-US" sz="2800" dirty="0">
                <a:solidFill>
                  <a:srgbClr val="000000"/>
                </a:solidFill>
                <a:ea typeface="ＭＳ Ｐゴシック" panose="020B0600070205080204" pitchFamily="34" charset="-128"/>
              </a:rPr>
              <a:t>People will want to go to both events, there’s not a conflict.</a:t>
            </a:r>
          </a:p>
          <a:p>
            <a:pPr>
              <a:buFont typeface="Wingdings" pitchFamily="2" charset="2"/>
              <a:buChar char="Ø"/>
            </a:pPr>
            <a:r>
              <a:rPr lang="en-US" altLang="en-US" sz="2800" dirty="0">
                <a:solidFill>
                  <a:srgbClr val="000000"/>
                </a:solidFill>
                <a:ea typeface="ＭＳ Ｐゴシック" panose="020B0600070205080204" pitchFamily="34" charset="-128"/>
              </a:rPr>
              <a:t>DA members are a different audience vs the audience other orgs will have.</a:t>
            </a:r>
          </a:p>
        </p:txBody>
      </p:sp>
      <p:sp>
        <p:nvSpPr>
          <p:cNvPr id="9" name="Rectangle 8">
            <a:extLst>
              <a:ext uri="{FF2B5EF4-FFF2-40B4-BE49-F238E27FC236}">
                <a16:creationId xmlns:a16="http://schemas.microsoft.com/office/drawing/2014/main" id="{BC7A37D4-D453-844A-9997-F4B5805C5112}"/>
              </a:ext>
            </a:extLst>
          </p:cNvPr>
          <p:cNvSpPr/>
          <p:nvPr/>
        </p:nvSpPr>
        <p:spPr>
          <a:xfrm>
            <a:off x="1387475" y="353384"/>
            <a:ext cx="7131050" cy="1569660"/>
          </a:xfrm>
          <a:prstGeom prst="rect">
            <a:avLst/>
          </a:prstGeom>
        </p:spPr>
        <p:txBody>
          <a:bodyPr wrap="square">
            <a:spAutoFit/>
          </a:bodyPr>
          <a:lstStyle/>
          <a:p>
            <a:pPr algn="ctr" fontAlgn="auto">
              <a:spcBef>
                <a:spcPts val="0"/>
              </a:spcBef>
              <a:spcAft>
                <a:spcPts val="0"/>
              </a:spcAft>
              <a:defRPr/>
            </a:pPr>
            <a:r>
              <a:rPr lang="en-US" sz="3200" b="1" dirty="0">
                <a:solidFill>
                  <a:schemeClr val="accent1">
                    <a:lumMod val="75000"/>
                  </a:schemeClr>
                </a:solidFill>
                <a:latin typeface="+mn-lt"/>
                <a:ea typeface="+mn-ea"/>
              </a:rPr>
              <a:t>“Someone else is hosting a tax event around the time we want to host, I don’t want to overlap with their event”</a:t>
            </a:r>
          </a:p>
        </p:txBody>
      </p:sp>
    </p:spTree>
    <p:extLst>
      <p:ext uri="{BB962C8B-B14F-4D97-AF65-F5344CB8AC3E}">
        <p14:creationId xmlns:p14="http://schemas.microsoft.com/office/powerpoint/2010/main" val="6941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88633" y="1809722"/>
            <a:ext cx="8242444" cy="4048563"/>
          </a:xfrm>
        </p:spPr>
        <p:txBody>
          <a:bodyPr/>
          <a:lstStyle/>
          <a:p>
            <a:pPr>
              <a:buFont typeface="Wingdings" pitchFamily="2" charset="2"/>
              <a:buChar char="Ø"/>
            </a:pPr>
            <a:r>
              <a:rPr lang="en-US" altLang="en-US" sz="2800" dirty="0">
                <a:solidFill>
                  <a:srgbClr val="000000"/>
                </a:solidFill>
                <a:ea typeface="ＭＳ Ｐゴシック" panose="020B0600070205080204" pitchFamily="34" charset="-128"/>
              </a:rPr>
              <a:t> Global events can’t address cross-border issues specific to taxes in your country of residence.</a:t>
            </a:r>
          </a:p>
          <a:p>
            <a:pPr>
              <a:buFont typeface="Wingdings" pitchFamily="2" charset="2"/>
              <a:buChar char="Ø"/>
            </a:pPr>
            <a:r>
              <a:rPr lang="en-US" altLang="en-US" sz="2800" dirty="0">
                <a:solidFill>
                  <a:srgbClr val="000000"/>
                </a:solidFill>
                <a:ea typeface="ＭＳ Ｐゴシック" panose="020B0600070205080204" pitchFamily="34" charset="-128"/>
              </a:rPr>
              <a:t> People like to learn in smaller groups with people that are living in the same country.</a:t>
            </a:r>
          </a:p>
          <a:p>
            <a:pPr>
              <a:buFont typeface="Wingdings" pitchFamily="2" charset="2"/>
              <a:buChar char="Ø"/>
            </a:pPr>
            <a:r>
              <a:rPr lang="en-US" altLang="en-US" sz="2800" dirty="0">
                <a:solidFill>
                  <a:srgbClr val="000000"/>
                </a:solidFill>
                <a:ea typeface="ＭＳ Ｐゴシック" panose="020B0600070205080204" pitchFamily="34" charset="-128"/>
              </a:rPr>
              <a:t> Global will only cover topics that apply to all DA members, not cross-border.</a:t>
            </a:r>
          </a:p>
          <a:p>
            <a:pPr>
              <a:buFont typeface="Wingdings" pitchFamily="2" charset="2"/>
              <a:buChar char="Ø"/>
            </a:pPr>
            <a:r>
              <a:rPr lang="en-US" altLang="en-US" sz="2800" dirty="0">
                <a:solidFill>
                  <a:srgbClr val="000000"/>
                </a:solidFill>
                <a:ea typeface="ＭＳ Ｐゴシック" panose="020B0600070205080204" pitchFamily="34" charset="-128"/>
              </a:rPr>
              <a:t> Local events engage DA members in local Country Committees/Chapters – maybe you’ll pick up new volunteers or members?!</a:t>
            </a:r>
          </a:p>
        </p:txBody>
      </p:sp>
      <p:sp>
        <p:nvSpPr>
          <p:cNvPr id="9" name="Rectangle 8">
            <a:extLst>
              <a:ext uri="{FF2B5EF4-FFF2-40B4-BE49-F238E27FC236}">
                <a16:creationId xmlns:a16="http://schemas.microsoft.com/office/drawing/2014/main" id="{BC7A37D4-D453-844A-9997-F4B5805C5112}"/>
              </a:ext>
            </a:extLst>
          </p:cNvPr>
          <p:cNvSpPr/>
          <p:nvPr/>
        </p:nvSpPr>
        <p:spPr>
          <a:xfrm>
            <a:off x="1387475" y="353384"/>
            <a:ext cx="7131050" cy="1200329"/>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“Why host a local tax event when global is hosting tax events?”</a:t>
            </a:r>
          </a:p>
        </p:txBody>
      </p:sp>
    </p:spTree>
    <p:extLst>
      <p:ext uri="{BB962C8B-B14F-4D97-AF65-F5344CB8AC3E}">
        <p14:creationId xmlns:p14="http://schemas.microsoft.com/office/powerpoint/2010/main" val="15969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7A37D4-D453-844A-9997-F4B5805C5112}"/>
              </a:ext>
            </a:extLst>
          </p:cNvPr>
          <p:cNvSpPr/>
          <p:nvPr/>
        </p:nvSpPr>
        <p:spPr>
          <a:xfrm>
            <a:off x="1242929" y="342681"/>
            <a:ext cx="7699544"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Global Topics vs Country Specific Topics</a:t>
            </a:r>
          </a:p>
        </p:txBody>
      </p:sp>
      <p:graphicFrame>
        <p:nvGraphicFramePr>
          <p:cNvPr id="3" name="Table 3">
            <a:extLst>
              <a:ext uri="{FF2B5EF4-FFF2-40B4-BE49-F238E27FC236}">
                <a16:creationId xmlns:a16="http://schemas.microsoft.com/office/drawing/2014/main" id="{C017289B-D1BA-9C3C-A8AE-6D551875CB1E}"/>
              </a:ext>
            </a:extLst>
          </p:cNvPr>
          <p:cNvGraphicFramePr>
            <a:graphicFrameLocks/>
          </p:cNvGraphicFramePr>
          <p:nvPr>
            <p:extLst>
              <p:ext uri="{D42A27DB-BD31-4B8C-83A1-F6EECF244321}">
                <p14:modId xmlns:p14="http://schemas.microsoft.com/office/powerpoint/2010/main" val="2811645339"/>
              </p:ext>
            </p:extLst>
          </p:nvPr>
        </p:nvGraphicFramePr>
        <p:xfrm>
          <a:off x="156410" y="1357242"/>
          <a:ext cx="9593180" cy="4207842"/>
        </p:xfrm>
        <a:graphic>
          <a:graphicData uri="http://schemas.openxmlformats.org/drawingml/2006/table">
            <a:tbl>
              <a:tblPr firstRow="1" bandRow="1">
                <a:tableStyleId>{5C22544A-7EE6-4342-B048-85BDC9FD1C3A}</a:tableStyleId>
              </a:tblPr>
              <a:tblGrid>
                <a:gridCol w="4796590">
                  <a:extLst>
                    <a:ext uri="{9D8B030D-6E8A-4147-A177-3AD203B41FA5}">
                      <a16:colId xmlns:a16="http://schemas.microsoft.com/office/drawing/2014/main" val="4136425729"/>
                    </a:ext>
                  </a:extLst>
                </a:gridCol>
                <a:gridCol w="4796590">
                  <a:extLst>
                    <a:ext uri="{9D8B030D-6E8A-4147-A177-3AD203B41FA5}">
                      <a16:colId xmlns:a16="http://schemas.microsoft.com/office/drawing/2014/main" val="1582728988"/>
                    </a:ext>
                  </a:extLst>
                </a:gridCol>
              </a:tblGrid>
              <a:tr h="471558">
                <a:tc>
                  <a:txBody>
                    <a:bodyPr/>
                    <a:lstStyle/>
                    <a:p>
                      <a:pPr algn="ctr"/>
                      <a:r>
                        <a:rPr lang="en-US" sz="2400" dirty="0"/>
                        <a:t>Global Topics</a:t>
                      </a:r>
                    </a:p>
                  </a:txBody>
                  <a:tcPr/>
                </a:tc>
                <a:tc>
                  <a:txBody>
                    <a:bodyPr/>
                    <a:lstStyle/>
                    <a:p>
                      <a:pPr algn="ctr"/>
                      <a:r>
                        <a:rPr lang="en-US" sz="2400"/>
                        <a:t>Country Specific Topics</a:t>
                      </a:r>
                      <a:endParaRPr lang="en-US" sz="2400" dirty="0"/>
                    </a:p>
                  </a:txBody>
                  <a:tcPr/>
                </a:tc>
                <a:extLst>
                  <a:ext uri="{0D108BD9-81ED-4DB2-BD59-A6C34878D82A}">
                    <a16:rowId xmlns:a16="http://schemas.microsoft.com/office/drawing/2014/main" val="1288565194"/>
                  </a:ext>
                </a:extLst>
              </a:tr>
              <a:tr h="813922">
                <a:tc>
                  <a:txBody>
                    <a:bodyPr/>
                    <a:lstStyle/>
                    <a:p>
                      <a:pPr marL="0" indent="0">
                        <a:buFont typeface="Arial" panose="020B0604020202020204" pitchFamily="34" charset="0"/>
                        <a:buNone/>
                      </a:pPr>
                      <a:r>
                        <a:rPr lang="en-US" sz="2400" dirty="0"/>
                        <a:t>How to Survive Tax Day</a:t>
                      </a:r>
                    </a:p>
                  </a:txBody>
                  <a:tcPr/>
                </a:tc>
                <a:tc>
                  <a:txBody>
                    <a:bodyPr/>
                    <a:lstStyle/>
                    <a:p>
                      <a:pPr marL="0" indent="0">
                        <a:buFont typeface="Arial" panose="020B0604020202020204" pitchFamily="34" charset="0"/>
                        <a:buNone/>
                      </a:pPr>
                      <a:r>
                        <a:rPr lang="en-US" sz="2400"/>
                        <a:t>US/Country specific tax</a:t>
                      </a:r>
                      <a:endParaRPr lang="en-US" sz="2400" dirty="0"/>
                    </a:p>
                  </a:txBody>
                  <a:tcPr/>
                </a:tc>
                <a:extLst>
                  <a:ext uri="{0D108BD9-81ED-4DB2-BD59-A6C34878D82A}">
                    <a16:rowId xmlns:a16="http://schemas.microsoft.com/office/drawing/2014/main" val="2725459097"/>
                  </a:ext>
                </a:extLst>
              </a:tr>
              <a:tr h="813922">
                <a:tc>
                  <a:txBody>
                    <a:bodyPr/>
                    <a:lstStyle/>
                    <a:p>
                      <a:pPr marL="0" indent="0">
                        <a:buFont typeface="Arial" panose="020B0604020202020204" pitchFamily="34" charset="0"/>
                        <a:buNone/>
                      </a:pPr>
                      <a:r>
                        <a:rPr lang="en-US" sz="2400" dirty="0"/>
                        <a:t>How to File the FBAR</a:t>
                      </a:r>
                    </a:p>
                  </a:txBody>
                  <a:tcPr/>
                </a:tc>
                <a:tc>
                  <a:txBody>
                    <a:bodyPr/>
                    <a:lstStyle/>
                    <a:p>
                      <a:pPr marL="0" indent="0">
                        <a:buFont typeface="Arial" panose="020B0604020202020204" pitchFamily="34" charset="0"/>
                        <a:buNone/>
                      </a:pPr>
                      <a:r>
                        <a:rPr lang="en-US" sz="2400" dirty="0"/>
                        <a:t>Financial Planning – Savings, investments</a:t>
                      </a:r>
                    </a:p>
                  </a:txBody>
                  <a:tcPr/>
                </a:tc>
                <a:extLst>
                  <a:ext uri="{0D108BD9-81ED-4DB2-BD59-A6C34878D82A}">
                    <a16:rowId xmlns:a16="http://schemas.microsoft.com/office/drawing/2014/main" val="2193398341"/>
                  </a:ext>
                </a:extLst>
              </a:tr>
              <a:tr h="471558">
                <a:tc>
                  <a:txBody>
                    <a:bodyPr/>
                    <a:lstStyle/>
                    <a:p>
                      <a:pPr marL="0" indent="0">
                        <a:buFont typeface="Arial" panose="020B0604020202020204" pitchFamily="34" charset="0"/>
                        <a:buNone/>
                      </a:pPr>
                      <a:r>
                        <a:rPr lang="en-US" sz="2400" dirty="0"/>
                        <a:t>Investing as an American Abroad</a:t>
                      </a:r>
                    </a:p>
                  </a:txBody>
                  <a:tcPr/>
                </a:tc>
                <a:tc>
                  <a:txBody>
                    <a:bodyPr/>
                    <a:lstStyle/>
                    <a:p>
                      <a:pPr marL="0" indent="0">
                        <a:buFont typeface="Arial" panose="020B0604020202020204" pitchFamily="34" charset="0"/>
                        <a:buNone/>
                      </a:pPr>
                      <a:r>
                        <a:rPr lang="en-US" sz="2400" dirty="0"/>
                        <a:t>Retirement Planning - Pensions</a:t>
                      </a:r>
                    </a:p>
                  </a:txBody>
                  <a:tcPr/>
                </a:tc>
                <a:extLst>
                  <a:ext uri="{0D108BD9-81ED-4DB2-BD59-A6C34878D82A}">
                    <a16:rowId xmlns:a16="http://schemas.microsoft.com/office/drawing/2014/main" val="2595324926"/>
                  </a:ext>
                </a:extLst>
              </a:tr>
              <a:tr h="813922">
                <a:tc>
                  <a:txBody>
                    <a:bodyPr/>
                    <a:lstStyle/>
                    <a:p>
                      <a:pPr marL="0" indent="0">
                        <a:buFont typeface="Arial" panose="020B0604020202020204" pitchFamily="34" charset="0"/>
                        <a:buNone/>
                      </a:pPr>
                      <a:r>
                        <a:rPr lang="en-US" sz="2400" dirty="0"/>
                        <a:t>State Taxes &amp; Voting</a:t>
                      </a:r>
                    </a:p>
                  </a:txBody>
                  <a:tcPr/>
                </a:tc>
                <a:tc>
                  <a:txBody>
                    <a:bodyPr/>
                    <a:lstStyle/>
                    <a:p>
                      <a:pPr marL="0" indent="0">
                        <a:buFont typeface="Arial" panose="020B0604020202020204" pitchFamily="34" charset="0"/>
                        <a:buNone/>
                      </a:pPr>
                      <a:r>
                        <a:rPr lang="en-US" sz="2400" dirty="0"/>
                        <a:t>Self-Employment</a:t>
                      </a:r>
                    </a:p>
                  </a:txBody>
                  <a:tcPr/>
                </a:tc>
                <a:extLst>
                  <a:ext uri="{0D108BD9-81ED-4DB2-BD59-A6C34878D82A}">
                    <a16:rowId xmlns:a16="http://schemas.microsoft.com/office/drawing/2014/main" val="1494008310"/>
                  </a:ext>
                </a:extLst>
              </a:tr>
              <a:tr h="813922">
                <a:tc>
                  <a:txBody>
                    <a:bodyPr/>
                    <a:lstStyle/>
                    <a:p>
                      <a:pPr marL="0" indent="0">
                        <a:buFont typeface="Arial" panose="020B0604020202020204" pitchFamily="34" charset="0"/>
                        <a:buNone/>
                      </a:pPr>
                      <a:r>
                        <a:rPr lang="en-US" sz="2400" dirty="0"/>
                        <a:t>Tax Advocacy</a:t>
                      </a:r>
                    </a:p>
                  </a:txBody>
                  <a:tcPr/>
                </a:tc>
                <a:tc>
                  <a:txBody>
                    <a:bodyPr/>
                    <a:lstStyle/>
                    <a:p>
                      <a:pPr marL="0" indent="0">
                        <a:buFont typeface="Arial" panose="020B0604020202020204" pitchFamily="34" charset="0"/>
                        <a:buNone/>
                      </a:pPr>
                      <a:r>
                        <a:rPr lang="en-US" sz="2400" dirty="0"/>
                        <a:t>Tax for dual citizens</a:t>
                      </a:r>
                    </a:p>
                  </a:txBody>
                  <a:tcPr/>
                </a:tc>
                <a:extLst>
                  <a:ext uri="{0D108BD9-81ED-4DB2-BD59-A6C34878D82A}">
                    <a16:rowId xmlns:a16="http://schemas.microsoft.com/office/drawing/2014/main" val="2231958929"/>
                  </a:ext>
                </a:extLst>
              </a:tr>
            </a:tbl>
          </a:graphicData>
        </a:graphic>
      </p:graphicFrame>
    </p:spTree>
    <p:extLst>
      <p:ext uri="{BB962C8B-B14F-4D97-AF65-F5344CB8AC3E}">
        <p14:creationId xmlns:p14="http://schemas.microsoft.com/office/powerpoint/2010/main" val="75549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040688" cy="4549775"/>
          </a:xfrm>
        </p:spPr>
        <p:txBody>
          <a:bodyPr/>
          <a:lstStyle/>
          <a:p>
            <a:pPr marL="0" indent="0">
              <a:buNone/>
              <a:defRPr/>
            </a:pPr>
            <a:r>
              <a:rPr lang="en-CA" sz="3600" dirty="0">
                <a:solidFill>
                  <a:schemeClr val="tx1"/>
                </a:solidFill>
              </a:rPr>
              <a:t>Go to DA Wiki and search for “Guide to Organizing a U.S. Tax Seminar” for more info.</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2810898"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For More Info</a:t>
            </a:r>
          </a:p>
        </p:txBody>
      </p:sp>
      <p:pic>
        <p:nvPicPr>
          <p:cNvPr id="4" name="Picture 3">
            <a:extLst>
              <a:ext uri="{FF2B5EF4-FFF2-40B4-BE49-F238E27FC236}">
                <a16:creationId xmlns:a16="http://schemas.microsoft.com/office/drawing/2014/main" id="{252115AA-C5F9-E944-ADEE-FD53C09017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1711" y="2439988"/>
            <a:ext cx="9628094" cy="6858000"/>
          </a:xfrm>
          <a:prstGeom prst="rect">
            <a:avLst/>
          </a:prstGeom>
        </p:spPr>
      </p:pic>
    </p:spTree>
    <p:extLst>
      <p:ext uri="{BB962C8B-B14F-4D97-AF65-F5344CB8AC3E}">
        <p14:creationId xmlns:p14="http://schemas.microsoft.com/office/powerpoint/2010/main" val="422461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88633" y="1809722"/>
            <a:ext cx="8242444" cy="4048563"/>
          </a:xfrm>
        </p:spPr>
        <p:txBody>
          <a:bodyPr/>
          <a:lstStyle/>
          <a:p>
            <a:pPr>
              <a:buFont typeface="Wingdings" pitchFamily="2" charset="2"/>
              <a:buChar char="Ø"/>
            </a:pPr>
            <a:r>
              <a:rPr lang="en-US" altLang="en-US" sz="2800" dirty="0">
                <a:solidFill>
                  <a:srgbClr val="000000"/>
                </a:solidFill>
                <a:ea typeface="ＭＳ Ｐゴシック" panose="020B0600070205080204" pitchFamily="34" charset="-128"/>
              </a:rPr>
              <a:t> With tax events, people are “repeat customers”</a:t>
            </a:r>
          </a:p>
          <a:p>
            <a:pPr>
              <a:buFont typeface="Wingdings" pitchFamily="2" charset="2"/>
              <a:buChar char="Ø"/>
            </a:pPr>
            <a:r>
              <a:rPr lang="en-US" altLang="en-US" sz="2800" dirty="0">
                <a:solidFill>
                  <a:srgbClr val="000000"/>
                </a:solidFill>
                <a:ea typeface="ＭＳ Ｐゴシック" panose="020B0600070205080204" pitchFamily="34" charset="-128"/>
              </a:rPr>
              <a:t>Recent global event raised most donations from DA members who didn’t attend an event in 2022</a:t>
            </a:r>
          </a:p>
          <a:p>
            <a:pPr>
              <a:buFont typeface="Wingdings" pitchFamily="2" charset="2"/>
              <a:buChar char="Ø"/>
            </a:pPr>
            <a:r>
              <a:rPr lang="en-US" altLang="en-US" sz="2800" dirty="0">
                <a:solidFill>
                  <a:srgbClr val="000000"/>
                </a:solidFill>
                <a:ea typeface="ＭＳ Ｐゴシック" panose="020B0600070205080204" pitchFamily="34" charset="-128"/>
              </a:rPr>
              <a:t> This stuff is hard, people come back every year</a:t>
            </a:r>
          </a:p>
          <a:p>
            <a:pPr>
              <a:buFont typeface="Wingdings" pitchFamily="2" charset="2"/>
              <a:buChar char="Ø"/>
            </a:pPr>
            <a:r>
              <a:rPr lang="en-US" altLang="en-US" sz="2800" dirty="0">
                <a:solidFill>
                  <a:srgbClr val="000000"/>
                </a:solidFill>
                <a:ea typeface="ＭＳ Ｐゴシック" panose="020B0600070205080204" pitchFamily="34" charset="-128"/>
              </a:rPr>
              <a:t> We’ve not hit a maximum on donations or “critical mass” on tax events. Let’s make a good problem happen!</a:t>
            </a:r>
          </a:p>
          <a:p>
            <a:pPr>
              <a:buFont typeface="Wingdings" pitchFamily="2" charset="2"/>
              <a:buChar char="Ø"/>
            </a:pPr>
            <a:r>
              <a:rPr lang="en-US" altLang="en-US" sz="2800" dirty="0">
                <a:solidFill>
                  <a:srgbClr val="000000"/>
                </a:solidFill>
                <a:ea typeface="ＭＳ Ｐゴシック" panose="020B0600070205080204" pitchFamily="34" charset="-128"/>
              </a:rPr>
              <a:t> People really appreciate options, and don’t see everything</a:t>
            </a:r>
          </a:p>
        </p:txBody>
      </p:sp>
      <p:sp>
        <p:nvSpPr>
          <p:cNvPr id="9" name="Rectangle 8">
            <a:extLst>
              <a:ext uri="{FF2B5EF4-FFF2-40B4-BE49-F238E27FC236}">
                <a16:creationId xmlns:a16="http://schemas.microsoft.com/office/drawing/2014/main" id="{BC7A37D4-D453-844A-9997-F4B5805C5112}"/>
              </a:ext>
            </a:extLst>
          </p:cNvPr>
          <p:cNvSpPr/>
          <p:nvPr/>
        </p:nvSpPr>
        <p:spPr>
          <a:xfrm>
            <a:off x="1148160" y="353384"/>
            <a:ext cx="7323389" cy="646331"/>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“Global is scooping up all the money”</a:t>
            </a:r>
          </a:p>
        </p:txBody>
      </p:sp>
    </p:spTree>
    <p:extLst>
      <p:ext uri="{BB962C8B-B14F-4D97-AF65-F5344CB8AC3E}">
        <p14:creationId xmlns:p14="http://schemas.microsoft.com/office/powerpoint/2010/main" val="27833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marL="742950" indent="-742950">
              <a:buFont typeface="+mj-lt"/>
              <a:buAutoNum type="arabicPeriod"/>
            </a:pPr>
            <a:r>
              <a:rPr lang="en-US" altLang="en-US" sz="3200" dirty="0">
                <a:solidFill>
                  <a:srgbClr val="000000"/>
                </a:solidFill>
                <a:ea typeface="ＭＳ Ｐゴシック" panose="020B0600070205080204" pitchFamily="34" charset="-128"/>
              </a:rPr>
              <a:t>Social Security</a:t>
            </a:r>
          </a:p>
          <a:p>
            <a:pPr marL="742950" indent="-742950">
              <a:buFont typeface="+mj-lt"/>
              <a:buAutoNum type="arabicPeriod"/>
            </a:pPr>
            <a:r>
              <a:rPr lang="en-US" altLang="en-US" sz="3200" dirty="0">
                <a:solidFill>
                  <a:srgbClr val="000000"/>
                </a:solidFill>
                <a:ea typeface="ＭＳ Ｐゴシック" panose="020B0600070205080204" pitchFamily="34" charset="-128"/>
              </a:rPr>
              <a:t>Medicare</a:t>
            </a:r>
          </a:p>
          <a:p>
            <a:pPr marL="742950" indent="-742950">
              <a:buFont typeface="+mj-lt"/>
              <a:buAutoNum type="arabicPeriod"/>
            </a:pPr>
            <a:r>
              <a:rPr lang="en-US" altLang="en-US" sz="3200" dirty="0">
                <a:solidFill>
                  <a:srgbClr val="000000"/>
                </a:solidFill>
                <a:ea typeface="ＭＳ Ｐゴシック" panose="020B0600070205080204" pitchFamily="34" charset="-128"/>
              </a:rPr>
              <a:t>How to register a birth abroad</a:t>
            </a:r>
          </a:p>
          <a:p>
            <a:pPr marL="742950" indent="-742950">
              <a:buFont typeface="+mj-lt"/>
              <a:buAutoNum type="arabicPeriod"/>
            </a:pPr>
            <a:r>
              <a:rPr lang="en-US" altLang="en-US" sz="3200" dirty="0">
                <a:solidFill>
                  <a:srgbClr val="000000"/>
                </a:solidFill>
                <a:ea typeface="ＭＳ Ｐゴシック" panose="020B0600070205080204" pitchFamily="34" charset="-128"/>
              </a:rPr>
              <a:t>Taxpayer Advocate Service</a:t>
            </a:r>
          </a:p>
          <a:p>
            <a:pPr marL="742950" indent="-742950">
              <a:buFont typeface="+mj-lt"/>
              <a:buAutoNum type="arabicPeriod"/>
            </a:pPr>
            <a:r>
              <a:rPr lang="en-US" altLang="en-US" sz="3200" dirty="0">
                <a:solidFill>
                  <a:srgbClr val="000000"/>
                </a:solidFill>
                <a:ea typeface="ＭＳ Ｐゴシック" panose="020B0600070205080204" pitchFamily="34" charset="-128"/>
              </a:rPr>
              <a:t>Taxpayer Advocacy Panel</a:t>
            </a:r>
          </a:p>
          <a:p>
            <a:pPr marL="742950" indent="-742950">
              <a:buFont typeface="+mj-lt"/>
              <a:buAutoNum type="arabicPeriod"/>
            </a:pPr>
            <a:r>
              <a:rPr lang="en-US" altLang="en-US" sz="3200" dirty="0">
                <a:solidFill>
                  <a:srgbClr val="000000"/>
                </a:solidFill>
                <a:ea typeface="ＭＳ Ｐゴシック" panose="020B0600070205080204" pitchFamily="34" charset="-128"/>
              </a:rPr>
              <a:t>Invite your local Embassy or Consulate to speak</a:t>
            </a:r>
          </a:p>
        </p:txBody>
      </p:sp>
      <p:sp>
        <p:nvSpPr>
          <p:cNvPr id="9" name="Rectangle 8">
            <a:extLst>
              <a:ext uri="{FF2B5EF4-FFF2-40B4-BE49-F238E27FC236}">
                <a16:creationId xmlns:a16="http://schemas.microsoft.com/office/drawing/2014/main" id="{BC7A37D4-D453-844A-9997-F4B5805C5112}"/>
              </a:ext>
            </a:extLst>
          </p:cNvPr>
          <p:cNvSpPr/>
          <p:nvPr/>
        </p:nvSpPr>
        <p:spPr>
          <a:xfrm>
            <a:off x="1589964" y="349717"/>
            <a:ext cx="6726072"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Other “Service” Based Event Ideas</a:t>
            </a:r>
          </a:p>
        </p:txBody>
      </p:sp>
      <p:sp>
        <p:nvSpPr>
          <p:cNvPr id="2" name="Rectangle 1">
            <a:extLst>
              <a:ext uri="{FF2B5EF4-FFF2-40B4-BE49-F238E27FC236}">
                <a16:creationId xmlns:a16="http://schemas.microsoft.com/office/drawing/2014/main" id="{D3CA5F90-1870-7B14-8831-FDD949EA0FA3}"/>
              </a:ext>
            </a:extLst>
          </p:cNvPr>
          <p:cNvSpPr/>
          <p:nvPr/>
        </p:nvSpPr>
        <p:spPr>
          <a:xfrm>
            <a:off x="383917" y="4991824"/>
            <a:ext cx="9138166" cy="1200329"/>
          </a:xfrm>
          <a:prstGeom prst="rect">
            <a:avLst/>
          </a:prstGeom>
        </p:spPr>
        <p:txBody>
          <a:bodyPr wrap="square">
            <a:spAutoFit/>
          </a:bodyPr>
          <a:lstStyle/>
          <a:p>
            <a:pPr algn="ctr" fontAlgn="auto">
              <a:spcBef>
                <a:spcPts val="0"/>
              </a:spcBef>
              <a:spcAft>
                <a:spcPts val="0"/>
              </a:spcAft>
              <a:defRPr/>
            </a:pPr>
            <a:r>
              <a:rPr lang="en-US" sz="3600" b="1" dirty="0">
                <a:solidFill>
                  <a:schemeClr val="accent1">
                    <a:lumMod val="75000"/>
                  </a:schemeClr>
                </a:solidFill>
                <a:latin typeface="+mn-lt"/>
                <a:ea typeface="+mn-ea"/>
              </a:rPr>
              <a:t>2023 is the perfect year to build trust within your local American community!</a:t>
            </a:r>
          </a:p>
        </p:txBody>
      </p:sp>
    </p:spTree>
    <p:extLst>
      <p:ext uri="{BB962C8B-B14F-4D97-AF65-F5344CB8AC3E}">
        <p14:creationId xmlns:p14="http://schemas.microsoft.com/office/powerpoint/2010/main" val="22546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88633" y="1809722"/>
            <a:ext cx="8242444" cy="4048563"/>
          </a:xfrm>
        </p:spPr>
        <p:txBody>
          <a:bodyPr/>
          <a:lstStyle/>
          <a:p>
            <a:pPr>
              <a:buFont typeface="Wingdings" pitchFamily="2" charset="2"/>
              <a:buChar char="Ø"/>
            </a:pPr>
            <a:r>
              <a:rPr lang="en-US" altLang="en-US" sz="3200" dirty="0">
                <a:solidFill>
                  <a:srgbClr val="000000"/>
                </a:solidFill>
                <a:ea typeface="ＭＳ Ｐゴシック" panose="020B0600070205080204" pitchFamily="34" charset="-128"/>
              </a:rPr>
              <a:t> Ask attendees to pre-submit questions in advance</a:t>
            </a:r>
          </a:p>
          <a:p>
            <a:pPr>
              <a:buFont typeface="Wingdings" pitchFamily="2" charset="2"/>
              <a:buChar char="Ø"/>
            </a:pPr>
            <a:r>
              <a:rPr lang="en-US" altLang="en-US" sz="3200" dirty="0">
                <a:solidFill>
                  <a:srgbClr val="000000"/>
                </a:solidFill>
                <a:ea typeface="ＭＳ Ｐゴシック" panose="020B0600070205080204" pitchFamily="34" charset="-128"/>
              </a:rPr>
              <a:t> Helps avoid people sharing personal information in a room full of strangers</a:t>
            </a:r>
          </a:p>
          <a:p>
            <a:pPr>
              <a:buFont typeface="Wingdings" pitchFamily="2" charset="2"/>
              <a:buChar char="Ø"/>
            </a:pPr>
            <a:r>
              <a:rPr lang="en-US" altLang="en-US" sz="3200" dirty="0">
                <a:solidFill>
                  <a:srgbClr val="000000"/>
                </a:solidFill>
                <a:ea typeface="ＭＳ Ｐゴシック" panose="020B0600070205080204" pitchFamily="34" charset="-128"/>
              </a:rPr>
              <a:t> Helps saves them the embarrassment of asking personal/embarrassing questions</a:t>
            </a:r>
          </a:p>
          <a:p>
            <a:pPr>
              <a:buFont typeface="Wingdings" pitchFamily="2" charset="2"/>
              <a:buChar char="Ø"/>
            </a:pPr>
            <a:r>
              <a:rPr lang="en-US" altLang="en-US" sz="3200" dirty="0">
                <a:solidFill>
                  <a:srgbClr val="000000"/>
                </a:solidFill>
                <a:ea typeface="ＭＳ Ｐゴシック" panose="020B0600070205080204" pitchFamily="34" charset="-128"/>
              </a:rPr>
              <a:t> Helps to avoid repeating information and to cover more info in the session</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9250795" cy="1200329"/>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Should you allow participants to ask specific questions about their own situation?</a:t>
            </a:r>
          </a:p>
        </p:txBody>
      </p:sp>
    </p:spTree>
    <p:extLst>
      <p:ext uri="{BB962C8B-B14F-4D97-AF65-F5344CB8AC3E}">
        <p14:creationId xmlns:p14="http://schemas.microsoft.com/office/powerpoint/2010/main" val="276756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040688" cy="4549775"/>
          </a:xfrm>
        </p:spPr>
        <p:txBody>
          <a:bodyPr/>
          <a:lstStyle/>
          <a:p>
            <a:pPr marL="0" indent="0">
              <a:buFont typeface="Calibri" panose="020F0502020204030204" pitchFamily="34" charset="0"/>
              <a:buNone/>
            </a:pPr>
            <a:r>
              <a:rPr lang="en-US" altLang="en-US" sz="3600" dirty="0">
                <a:solidFill>
                  <a:srgbClr val="000000"/>
                </a:solidFill>
                <a:ea typeface="ＭＳ Ｐゴシック" panose="020B0600070205080204" pitchFamily="34" charset="-128"/>
              </a:rPr>
              <a:t>#1 Vote</a:t>
            </a:r>
          </a:p>
          <a:p>
            <a:pPr marL="0" indent="0">
              <a:buNone/>
            </a:pPr>
            <a:r>
              <a:rPr lang="en-US" altLang="en-US" sz="3600" dirty="0">
                <a:solidFill>
                  <a:srgbClr val="000000"/>
                </a:solidFill>
                <a:ea typeface="ＭＳ Ｐゴシック" panose="020B0600070205080204" pitchFamily="34" charset="-128"/>
              </a:rPr>
              <a:t>#2 Contact your members of congress to raise awareness of the tax discrimination you personally face as an American abroad</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9484969"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What is the main political message of the event?</a:t>
            </a:r>
          </a:p>
        </p:txBody>
      </p:sp>
    </p:spTree>
    <p:extLst>
      <p:ext uri="{BB962C8B-B14F-4D97-AF65-F5344CB8AC3E}">
        <p14:creationId xmlns:p14="http://schemas.microsoft.com/office/powerpoint/2010/main" val="27131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040688" cy="4549775"/>
          </a:xfrm>
        </p:spPr>
        <p:txBody>
          <a:bodyPr/>
          <a:lstStyle/>
          <a:p>
            <a:pPr marL="0" indent="0">
              <a:buFont typeface="Calibri" panose="020F0502020204030204" pitchFamily="34" charset="0"/>
              <a:buNone/>
            </a:pPr>
            <a:r>
              <a:rPr lang="en-US" altLang="en-US" sz="3600" dirty="0">
                <a:solidFill>
                  <a:srgbClr val="000000"/>
                </a:solidFill>
                <a:ea typeface="ＭＳ Ｐゴシック" panose="020B0600070205080204" pitchFamily="34" charset="-128"/>
              </a:rPr>
              <a:t>Online form or hand out 1 page feedback form to get feedback.</a:t>
            </a:r>
          </a:p>
          <a:p>
            <a:pPr marL="0" indent="0">
              <a:buFont typeface="Calibri" panose="020F0502020204030204" pitchFamily="34" charset="0"/>
              <a:buNone/>
            </a:pPr>
            <a:r>
              <a:rPr lang="en-US" altLang="en-US" sz="3600" dirty="0">
                <a:solidFill>
                  <a:srgbClr val="000000"/>
                </a:solidFill>
                <a:ea typeface="ＭＳ Ｐゴシック" panose="020B0600070205080204" pitchFamily="34" charset="-128"/>
              </a:rPr>
              <a:t>Helps improve for next time, and really rewarding to read positive comments!</a:t>
            </a:r>
          </a:p>
        </p:txBody>
      </p:sp>
      <p:sp>
        <p:nvSpPr>
          <p:cNvPr id="9" name="Rectangle 8">
            <a:extLst>
              <a:ext uri="{FF2B5EF4-FFF2-40B4-BE49-F238E27FC236}">
                <a16:creationId xmlns:a16="http://schemas.microsoft.com/office/drawing/2014/main" id="{BC7A37D4-D453-844A-9997-F4B5805C5112}"/>
              </a:ext>
            </a:extLst>
          </p:cNvPr>
          <p:cNvSpPr/>
          <p:nvPr/>
        </p:nvSpPr>
        <p:spPr>
          <a:xfrm>
            <a:off x="2201757" y="342681"/>
            <a:ext cx="5497723"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Always do a feedback form!</a:t>
            </a:r>
          </a:p>
        </p:txBody>
      </p:sp>
    </p:spTree>
    <p:extLst>
      <p:ext uri="{BB962C8B-B14F-4D97-AF65-F5344CB8AC3E}">
        <p14:creationId xmlns:p14="http://schemas.microsoft.com/office/powerpoint/2010/main" val="15882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marL="0" indent="0">
              <a:buNone/>
            </a:pPr>
            <a:r>
              <a:rPr lang="en-US" altLang="en-US" sz="3600" dirty="0">
                <a:solidFill>
                  <a:srgbClr val="000000"/>
                </a:solidFill>
                <a:ea typeface="ＭＳ Ｐゴシック" panose="020B0600070205080204" pitchFamily="34" charset="-128"/>
              </a:rPr>
              <a:t>"You said taxes are a dry and boring topic, if only they were just that and not the painful and stress inducing topic that we actually experience! Addressing the situation and talking openly to other expats about it without fear could go a long way toward coming together as a force to be reckoned with back in the states!"</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6244530"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Quote from recent tax webinar:</a:t>
            </a:r>
          </a:p>
        </p:txBody>
      </p:sp>
    </p:spTree>
    <p:extLst>
      <p:ext uri="{BB962C8B-B14F-4D97-AF65-F5344CB8AC3E}">
        <p14:creationId xmlns:p14="http://schemas.microsoft.com/office/powerpoint/2010/main" val="241318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7A37D4-D453-844A-9997-F4B5805C5112}"/>
              </a:ext>
            </a:extLst>
          </p:cNvPr>
          <p:cNvSpPr/>
          <p:nvPr/>
        </p:nvSpPr>
        <p:spPr>
          <a:xfrm>
            <a:off x="488950" y="376238"/>
            <a:ext cx="9250795" cy="1200329"/>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Can you distribute panelist contact information or let them give out business cards?</a:t>
            </a:r>
          </a:p>
        </p:txBody>
      </p:sp>
      <p:pic>
        <p:nvPicPr>
          <p:cNvPr id="3" name="Picture 2">
            <a:extLst>
              <a:ext uri="{FF2B5EF4-FFF2-40B4-BE49-F238E27FC236}">
                <a16:creationId xmlns:a16="http://schemas.microsoft.com/office/drawing/2014/main" id="{E8365E63-6CFF-E849-A752-8B92CDACCD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5088" y="1576567"/>
            <a:ext cx="3567425" cy="5029200"/>
          </a:xfrm>
          <a:prstGeom prst="rect">
            <a:avLst/>
          </a:prstGeom>
        </p:spPr>
      </p:pic>
      <p:pic>
        <p:nvPicPr>
          <p:cNvPr id="5" name="Picture 4">
            <a:extLst>
              <a:ext uri="{FF2B5EF4-FFF2-40B4-BE49-F238E27FC236}">
                <a16:creationId xmlns:a16="http://schemas.microsoft.com/office/drawing/2014/main" id="{688EA9D8-F196-E54E-AF8A-B1A544A68C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32513" y="1576567"/>
            <a:ext cx="3614739" cy="5029201"/>
          </a:xfrm>
          <a:prstGeom prst="rect">
            <a:avLst/>
          </a:prstGeom>
        </p:spPr>
      </p:pic>
    </p:spTree>
    <p:extLst>
      <p:ext uri="{BB962C8B-B14F-4D97-AF65-F5344CB8AC3E}">
        <p14:creationId xmlns:p14="http://schemas.microsoft.com/office/powerpoint/2010/main" val="42448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287986" y="1261270"/>
            <a:ext cx="8907967" cy="4048563"/>
          </a:xfrm>
        </p:spPr>
        <p:txBody>
          <a:bodyPr/>
          <a:lstStyle/>
          <a:p>
            <a:pPr>
              <a:buFont typeface="Wingdings" pitchFamily="2" charset="2"/>
              <a:buChar char="Ø"/>
            </a:pPr>
            <a:r>
              <a:rPr lang="en-US" altLang="en-US" sz="3200" dirty="0">
                <a:solidFill>
                  <a:srgbClr val="000000"/>
                </a:solidFill>
                <a:ea typeface="ＭＳ Ｐゴシック" panose="020B0600070205080204" pitchFamily="34" charset="-128"/>
              </a:rPr>
              <a:t> Have food &amp; drink!</a:t>
            </a:r>
          </a:p>
          <a:p>
            <a:pPr>
              <a:buFont typeface="Wingdings" pitchFamily="2" charset="2"/>
              <a:buChar char="Ø"/>
            </a:pPr>
            <a:r>
              <a:rPr lang="en-US" altLang="en-US" sz="3200" dirty="0">
                <a:solidFill>
                  <a:srgbClr val="000000"/>
                </a:solidFill>
                <a:ea typeface="ＭＳ Ｐゴシック" panose="020B0600070205080204" pitchFamily="34" charset="-128"/>
              </a:rPr>
              <a:t>Have a voter reg table</a:t>
            </a:r>
          </a:p>
          <a:p>
            <a:pPr>
              <a:buFont typeface="Wingdings" pitchFamily="2" charset="2"/>
              <a:buChar char="Ø"/>
            </a:pPr>
            <a:r>
              <a:rPr lang="en-US" altLang="en-US" sz="3200" dirty="0">
                <a:solidFill>
                  <a:srgbClr val="000000"/>
                </a:solidFill>
                <a:ea typeface="ＭＳ Ｐゴシック" panose="020B0600070205080204" pitchFamily="34" charset="-128"/>
              </a:rPr>
              <a:t>Allow attendees to go up</a:t>
            </a:r>
            <a:br>
              <a:rPr lang="en-US" altLang="en-US" sz="3200" dirty="0">
                <a:solidFill>
                  <a:srgbClr val="000000"/>
                </a:solidFill>
                <a:ea typeface="ＭＳ Ｐゴシック" panose="020B0600070205080204" pitchFamily="34" charset="-128"/>
              </a:rPr>
            </a:br>
            <a:r>
              <a:rPr lang="en-US" altLang="en-US" sz="3200" dirty="0">
                <a:solidFill>
                  <a:srgbClr val="000000"/>
                </a:solidFill>
                <a:ea typeface="ＭＳ Ｐゴシック" panose="020B0600070205080204" pitchFamily="34" charset="-128"/>
              </a:rPr>
              <a:t>to and speak to speakers one-to-one after the session</a:t>
            </a:r>
          </a:p>
          <a:p>
            <a:pPr>
              <a:buFont typeface="Wingdings" pitchFamily="2" charset="2"/>
              <a:buChar char="Ø"/>
            </a:pPr>
            <a:r>
              <a:rPr lang="en-US" altLang="en-US" sz="3200" dirty="0">
                <a:solidFill>
                  <a:srgbClr val="000000"/>
                </a:solidFill>
                <a:ea typeface="ＭＳ Ｐゴシック" panose="020B0600070205080204" pitchFamily="34" charset="-128"/>
              </a:rPr>
              <a:t>Allow people to mingle after, it helps them socialize and feel more connected to the DA community</a:t>
            </a:r>
          </a:p>
          <a:p>
            <a:pPr>
              <a:buFont typeface="Wingdings" pitchFamily="2" charset="2"/>
              <a:buChar char="Ø"/>
            </a:pPr>
            <a:r>
              <a:rPr lang="en-US" altLang="en-US" sz="3200" dirty="0">
                <a:solidFill>
                  <a:srgbClr val="000000"/>
                </a:solidFill>
                <a:ea typeface="ＭＳ Ｐゴシック" panose="020B0600070205080204" pitchFamily="34" charset="-128"/>
              </a:rPr>
              <a:t>Get pictures and post them on social media!</a:t>
            </a:r>
          </a:p>
          <a:p>
            <a:pPr>
              <a:buFont typeface="Wingdings" pitchFamily="2" charset="2"/>
              <a:buChar char="Ø"/>
            </a:pPr>
            <a:endParaRPr lang="en-US" altLang="en-US" sz="3200" dirty="0">
              <a:solidFill>
                <a:srgbClr val="000000"/>
              </a:solidFill>
              <a:ea typeface="ＭＳ Ｐゴシック" panose="020B0600070205080204" pitchFamily="34" charset="-128"/>
            </a:endParaRP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9250795" cy="646331"/>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If you do in-person</a:t>
            </a:r>
          </a:p>
        </p:txBody>
      </p:sp>
      <p:pic>
        <p:nvPicPr>
          <p:cNvPr id="2" name="Picture 1">
            <a:extLst>
              <a:ext uri="{FF2B5EF4-FFF2-40B4-BE49-F238E27FC236}">
                <a16:creationId xmlns:a16="http://schemas.microsoft.com/office/drawing/2014/main" id="{6145819C-B01F-3448-B86D-055DB2F89B28}"/>
              </a:ext>
            </a:extLst>
          </p:cNvPr>
          <p:cNvPicPr preferRelativeResize="0">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3000" y="152400"/>
            <a:ext cx="4242954" cy="2828636"/>
          </a:xfrm>
          <a:prstGeom prst="rect">
            <a:avLst/>
          </a:prstGeom>
        </p:spPr>
      </p:pic>
    </p:spTree>
    <p:extLst>
      <p:ext uri="{BB962C8B-B14F-4D97-AF65-F5344CB8AC3E}">
        <p14:creationId xmlns:p14="http://schemas.microsoft.com/office/powerpoint/2010/main" val="330011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287986" y="1261270"/>
            <a:ext cx="8907967" cy="4048563"/>
          </a:xfrm>
        </p:spPr>
        <p:txBody>
          <a:bodyPr/>
          <a:lstStyle/>
          <a:p>
            <a:pPr>
              <a:buFont typeface="Wingdings" pitchFamily="2" charset="2"/>
              <a:buChar char="Ø"/>
            </a:pPr>
            <a:r>
              <a:rPr lang="en-US" altLang="en-US" sz="2800" dirty="0">
                <a:solidFill>
                  <a:srgbClr val="000000"/>
                </a:solidFill>
                <a:ea typeface="ＭＳ Ｐゴシック" panose="020B0600070205080204" pitchFamily="34" charset="-128"/>
              </a:rPr>
              <a:t> Consider using the global</a:t>
            </a:r>
            <a:br>
              <a:rPr lang="en-US" altLang="en-US" sz="2800" dirty="0">
                <a:solidFill>
                  <a:srgbClr val="000000"/>
                </a:solidFill>
                <a:ea typeface="ＭＳ Ｐゴシック" panose="020B0600070205080204" pitchFamily="34" charset="-128"/>
              </a:rPr>
            </a:br>
            <a:r>
              <a:rPr lang="en-US" altLang="en-US" sz="2800" dirty="0">
                <a:solidFill>
                  <a:srgbClr val="000000"/>
                </a:solidFill>
                <a:ea typeface="ＭＳ Ｐゴシック" panose="020B0600070205080204" pitchFamily="34" charset="-128"/>
              </a:rPr>
              <a:t>zoom account as a webinar </a:t>
            </a:r>
            <a:br>
              <a:rPr lang="en-US" altLang="en-US" sz="2800" dirty="0">
                <a:solidFill>
                  <a:srgbClr val="000000"/>
                </a:solidFill>
                <a:ea typeface="ＭＳ Ｐゴシック" panose="020B0600070205080204" pitchFamily="34" charset="-128"/>
              </a:rPr>
            </a:br>
            <a:r>
              <a:rPr lang="en-US" altLang="en-US" sz="2800" dirty="0">
                <a:solidFill>
                  <a:srgbClr val="000000"/>
                </a:solidFill>
                <a:ea typeface="ＭＳ Ｐゴシック" panose="020B0600070205080204" pitchFamily="34" charset="-128"/>
              </a:rPr>
              <a:t>(not meeting!) so that</a:t>
            </a:r>
            <a:br>
              <a:rPr lang="en-US" altLang="en-US" sz="2800" dirty="0">
                <a:solidFill>
                  <a:srgbClr val="000000"/>
                </a:solidFill>
                <a:ea typeface="ＭＳ Ｐゴシック" panose="020B0600070205080204" pitchFamily="34" charset="-128"/>
              </a:rPr>
            </a:br>
            <a:r>
              <a:rPr lang="en-US" altLang="en-US" sz="2800" dirty="0">
                <a:solidFill>
                  <a:srgbClr val="000000"/>
                </a:solidFill>
                <a:ea typeface="ＭＳ Ｐゴシック" panose="020B0600070205080204" pitchFamily="34" charset="-128"/>
              </a:rPr>
              <a:t>you can use the Q&amp;A</a:t>
            </a:r>
            <a:br>
              <a:rPr lang="en-US" altLang="en-US" sz="2800" dirty="0">
                <a:solidFill>
                  <a:srgbClr val="000000"/>
                </a:solidFill>
                <a:ea typeface="ＭＳ Ｐゴシック" panose="020B0600070205080204" pitchFamily="34" charset="-128"/>
              </a:rPr>
            </a:br>
            <a:r>
              <a:rPr lang="en-US" altLang="en-US" sz="2800" dirty="0">
                <a:solidFill>
                  <a:srgbClr val="000000"/>
                </a:solidFill>
                <a:ea typeface="ＭＳ Ｐゴシック" panose="020B0600070205080204" pitchFamily="34" charset="-128"/>
              </a:rPr>
              <a:t>function, since the chat box can </a:t>
            </a:r>
            <a:br>
              <a:rPr lang="en-US" altLang="en-US" sz="2800" dirty="0">
                <a:solidFill>
                  <a:srgbClr val="000000"/>
                </a:solidFill>
                <a:ea typeface="ＭＳ Ｐゴシック" panose="020B0600070205080204" pitchFamily="34" charset="-128"/>
              </a:rPr>
            </a:br>
            <a:r>
              <a:rPr lang="en-US" altLang="en-US" sz="2800" dirty="0">
                <a:solidFill>
                  <a:srgbClr val="000000"/>
                </a:solidFill>
                <a:ea typeface="ＭＳ Ｐゴシック" panose="020B0600070205080204" pitchFamily="34" charset="-128"/>
              </a:rPr>
              <a:t>get busy.</a:t>
            </a:r>
          </a:p>
          <a:p>
            <a:pPr>
              <a:buFont typeface="Wingdings" pitchFamily="2" charset="2"/>
              <a:buChar char="Ø"/>
            </a:pPr>
            <a:r>
              <a:rPr lang="en-US" altLang="en-US" sz="2800" dirty="0">
                <a:solidFill>
                  <a:srgbClr val="000000"/>
                </a:solidFill>
                <a:ea typeface="ＭＳ Ｐゴシック" panose="020B0600070205080204" pitchFamily="34" charset="-128"/>
              </a:rPr>
              <a:t>If you do a zoom meeting, remind people to mute themselves and turn off their video.</a:t>
            </a:r>
          </a:p>
          <a:p>
            <a:pPr>
              <a:buFont typeface="Wingdings" pitchFamily="2" charset="2"/>
              <a:buChar char="Ø"/>
            </a:pPr>
            <a:r>
              <a:rPr lang="en-US" altLang="en-US" sz="2800" dirty="0">
                <a:solidFill>
                  <a:srgbClr val="000000"/>
                </a:solidFill>
                <a:ea typeface="ＭＳ Ｐゴシック" panose="020B0600070205080204" pitchFamily="34" charset="-128"/>
              </a:rPr>
              <a:t>Spotlight the speakers.</a:t>
            </a:r>
          </a:p>
          <a:p>
            <a:pPr>
              <a:buFont typeface="Wingdings" pitchFamily="2" charset="2"/>
              <a:buChar char="Ø"/>
            </a:pPr>
            <a:r>
              <a:rPr lang="en-US" altLang="en-US" sz="2800" dirty="0">
                <a:solidFill>
                  <a:srgbClr val="000000"/>
                </a:solidFill>
                <a:ea typeface="ＭＳ Ｐゴシック" panose="020B0600070205080204" pitchFamily="34" charset="-128"/>
              </a:rPr>
              <a:t>Keep the chat box open, but have good moderators in place to keep anyone from high jacking the event – paid for events will not usually have trolls</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9250795" cy="646331"/>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If you do online</a:t>
            </a:r>
          </a:p>
        </p:txBody>
      </p:sp>
      <p:pic>
        <p:nvPicPr>
          <p:cNvPr id="5" name="Picture 4">
            <a:extLst>
              <a:ext uri="{FF2B5EF4-FFF2-40B4-BE49-F238E27FC236}">
                <a16:creationId xmlns:a16="http://schemas.microsoft.com/office/drawing/2014/main" id="{B41BA6DD-A985-B54B-ADED-459C8CCBFB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57288" y="220523"/>
            <a:ext cx="4260726" cy="3065028"/>
          </a:xfrm>
          <a:prstGeom prst="rect">
            <a:avLst/>
          </a:prstGeom>
        </p:spPr>
      </p:pic>
    </p:spTree>
    <p:extLst>
      <p:ext uri="{BB962C8B-B14F-4D97-AF65-F5344CB8AC3E}">
        <p14:creationId xmlns:p14="http://schemas.microsoft.com/office/powerpoint/2010/main" val="354998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38320" y="1263201"/>
            <a:ext cx="8242444" cy="4048563"/>
          </a:xfrm>
        </p:spPr>
        <p:txBody>
          <a:bodyPr/>
          <a:lstStyle/>
          <a:p>
            <a:pPr>
              <a:buFont typeface="Wingdings" pitchFamily="2" charset="2"/>
              <a:buChar char="Ø"/>
            </a:pPr>
            <a:r>
              <a:rPr lang="en-US" altLang="en-US" sz="3200" dirty="0">
                <a:solidFill>
                  <a:srgbClr val="000000"/>
                </a:solidFill>
                <a:ea typeface="ＭＳ Ｐゴシック" panose="020B0600070205080204" pitchFamily="34" charset="-128"/>
              </a:rPr>
              <a:t> Start selling tickets early, you can meet deadlines to promote the event and get into a few American expat magazines, websites, newsletters and Facebook groups</a:t>
            </a:r>
          </a:p>
          <a:p>
            <a:pPr>
              <a:buFont typeface="Wingdings" pitchFamily="2" charset="2"/>
              <a:buChar char="Ø"/>
            </a:pPr>
            <a:r>
              <a:rPr lang="en-US" altLang="en-US" sz="3200" dirty="0">
                <a:solidFill>
                  <a:srgbClr val="000000"/>
                </a:solidFill>
                <a:ea typeface="ＭＳ Ｐゴシック" panose="020B0600070205080204" pitchFamily="34" charset="-128"/>
              </a:rPr>
              <a:t> Video the sessions and sell them afterwards to make extra $£€</a:t>
            </a:r>
          </a:p>
          <a:p>
            <a:pPr>
              <a:buFont typeface="Wingdings" pitchFamily="2" charset="2"/>
              <a:buChar char="Ø"/>
            </a:pPr>
            <a:r>
              <a:rPr lang="en-US" altLang="en-US" sz="3200" dirty="0">
                <a:solidFill>
                  <a:srgbClr val="000000"/>
                </a:solidFill>
                <a:ea typeface="ＭＳ Ｐゴシック" panose="020B0600070205080204" pitchFamily="34" charset="-128"/>
              </a:rPr>
              <a:t> Asking people to join the mailing list who said they couldn’t attend for next time</a:t>
            </a:r>
          </a:p>
          <a:p>
            <a:pPr>
              <a:buFont typeface="Wingdings" pitchFamily="2" charset="2"/>
              <a:buChar char="Ø"/>
            </a:pPr>
            <a:r>
              <a:rPr lang="en-US" altLang="en-US" sz="3200" dirty="0">
                <a:solidFill>
                  <a:srgbClr val="000000"/>
                </a:solidFill>
                <a:ea typeface="ＭＳ Ｐゴシック" panose="020B0600070205080204" pitchFamily="34" charset="-128"/>
              </a:rPr>
              <a:t> Always have feedback forms</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9250795" cy="646331"/>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Tips &amp; Tricks</a:t>
            </a:r>
          </a:p>
        </p:txBody>
      </p:sp>
    </p:spTree>
    <p:extLst>
      <p:ext uri="{BB962C8B-B14F-4D97-AF65-F5344CB8AC3E}">
        <p14:creationId xmlns:p14="http://schemas.microsoft.com/office/powerpoint/2010/main" val="96041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marL="742950" indent="-742950">
              <a:buFont typeface="+mj-lt"/>
              <a:buAutoNum type="arabicPeriod"/>
            </a:pPr>
            <a:r>
              <a:rPr lang="en-US" altLang="en-US" sz="3600" dirty="0">
                <a:solidFill>
                  <a:srgbClr val="000000"/>
                </a:solidFill>
                <a:ea typeface="ＭＳ Ｐゴシック" panose="020B0600070205080204" pitchFamily="34" charset="-128"/>
              </a:rPr>
              <a:t>It’s a service for our members</a:t>
            </a:r>
          </a:p>
          <a:p>
            <a:pPr marL="742950" indent="-742950">
              <a:buFont typeface="+mj-lt"/>
              <a:buAutoNum type="arabicPeriod"/>
            </a:pPr>
            <a:r>
              <a:rPr lang="en-US" altLang="en-US" sz="3600" dirty="0">
                <a:solidFill>
                  <a:srgbClr val="000000"/>
                </a:solidFill>
                <a:ea typeface="ＭＳ Ｐゴシック" panose="020B0600070205080204" pitchFamily="34" charset="-128"/>
              </a:rPr>
              <a:t>It brings in new members, always</a:t>
            </a:r>
          </a:p>
          <a:p>
            <a:pPr marL="742950" indent="-742950">
              <a:buFont typeface="+mj-lt"/>
              <a:buAutoNum type="arabicPeriod"/>
            </a:pPr>
            <a:r>
              <a:rPr lang="en-US" altLang="en-US" sz="3600" dirty="0">
                <a:solidFill>
                  <a:srgbClr val="000000"/>
                </a:solidFill>
                <a:ea typeface="ＭＳ Ｐゴシック" panose="020B0600070205080204" pitchFamily="34" charset="-128"/>
              </a:rPr>
              <a:t>It raises money</a:t>
            </a:r>
          </a:p>
          <a:p>
            <a:pPr marL="742950" indent="-742950">
              <a:buFont typeface="+mj-lt"/>
              <a:buAutoNum type="arabicPeriod"/>
            </a:pPr>
            <a:r>
              <a:rPr lang="en-US" altLang="en-US" sz="3600" dirty="0">
                <a:solidFill>
                  <a:srgbClr val="000000"/>
                </a:solidFill>
                <a:ea typeface="ＭＳ Ｐゴシック" panose="020B0600070205080204" pitchFamily="34" charset="-128"/>
              </a:rPr>
              <a:t>It emphasizes that voting and taxes have nothing to do with each other – so gets more people to vote!</a:t>
            </a:r>
          </a:p>
          <a:p>
            <a:pPr marL="742950" indent="-742950">
              <a:buFont typeface="+mj-lt"/>
              <a:buAutoNum type="arabicPeriod"/>
            </a:pPr>
            <a:r>
              <a:rPr lang="en-US" altLang="en-US" sz="3600" dirty="0">
                <a:solidFill>
                  <a:srgbClr val="000000"/>
                </a:solidFill>
                <a:ea typeface="ＭＳ Ｐゴシック" panose="020B0600070205080204" pitchFamily="34" charset="-128"/>
              </a:rPr>
              <a:t>It’s a trust building exercise</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921284"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Why host a tax webinar?</a:t>
            </a:r>
          </a:p>
        </p:txBody>
      </p:sp>
    </p:spTree>
    <p:extLst>
      <p:ext uri="{BB962C8B-B14F-4D97-AF65-F5344CB8AC3E}">
        <p14:creationId xmlns:p14="http://schemas.microsoft.com/office/powerpoint/2010/main" val="108142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38320" y="1224609"/>
            <a:ext cx="8242444" cy="4048563"/>
          </a:xfrm>
        </p:spPr>
        <p:txBody>
          <a:bodyPr/>
          <a:lstStyle/>
          <a:p>
            <a:pPr>
              <a:buFont typeface="Wingdings" pitchFamily="2" charset="2"/>
              <a:buChar char="Ø"/>
            </a:pPr>
            <a:r>
              <a:rPr lang="en-US" altLang="en-US" sz="2400" dirty="0">
                <a:solidFill>
                  <a:srgbClr val="000000"/>
                </a:solidFill>
                <a:ea typeface="ＭＳ Ｐゴシック" panose="020B0600070205080204" pitchFamily="34" charset="-128"/>
              </a:rPr>
              <a:t> In-person events are great if you have a big population in one city, but a lot of work</a:t>
            </a:r>
          </a:p>
          <a:p>
            <a:pPr>
              <a:buFont typeface="Wingdings" pitchFamily="2" charset="2"/>
              <a:buChar char="Ø"/>
            </a:pPr>
            <a:r>
              <a:rPr lang="en-US" altLang="en-US" sz="2400" dirty="0">
                <a:solidFill>
                  <a:srgbClr val="000000"/>
                </a:solidFill>
                <a:ea typeface="ＭＳ Ｐゴシック" panose="020B0600070205080204" pitchFamily="34" charset="-128"/>
              </a:rPr>
              <a:t>If you’re going to only do 1 tax webinar, do it as early in the year as possible. This is when people are thinking about doing their annual tax return!</a:t>
            </a:r>
          </a:p>
          <a:p>
            <a:pPr>
              <a:buFont typeface="Wingdings" pitchFamily="2" charset="2"/>
              <a:buChar char="Ø"/>
            </a:pPr>
            <a:r>
              <a:rPr lang="en-US" altLang="en-US" sz="2400" dirty="0">
                <a:solidFill>
                  <a:srgbClr val="000000"/>
                </a:solidFill>
                <a:ea typeface="ＭＳ Ｐゴシック" panose="020B0600070205080204" pitchFamily="34" charset="-128"/>
              </a:rPr>
              <a:t>You can run webinars anytime of year, but during tax season (Feb-May) is best.</a:t>
            </a:r>
          </a:p>
          <a:p>
            <a:pPr>
              <a:buFont typeface="Wingdings" pitchFamily="2" charset="2"/>
              <a:buChar char="Ø"/>
            </a:pPr>
            <a:r>
              <a:rPr lang="en-US" altLang="en-US" sz="2400" dirty="0">
                <a:solidFill>
                  <a:srgbClr val="000000"/>
                </a:solidFill>
                <a:ea typeface="ＭＳ Ｐゴシック" panose="020B0600070205080204" pitchFamily="34" charset="-128"/>
              </a:rPr>
              <a:t> If presenters are doing slides, ask them to send you the slides in advance and send the slides to attendees in advance too.</a:t>
            </a:r>
          </a:p>
          <a:p>
            <a:pPr>
              <a:buFont typeface="Wingdings" pitchFamily="2" charset="2"/>
              <a:buChar char="Ø"/>
            </a:pPr>
            <a:r>
              <a:rPr lang="en-US" altLang="en-US" sz="2400" dirty="0">
                <a:solidFill>
                  <a:srgbClr val="000000"/>
                </a:solidFill>
                <a:ea typeface="ＭＳ Ｐゴシック" panose="020B0600070205080204" pitchFamily="34" charset="-128"/>
              </a:rPr>
              <a:t> Educate everyone involved on how to communicate about the event. </a:t>
            </a:r>
            <a:r>
              <a:rPr lang="en-US" altLang="en-US" sz="2400" dirty="0" err="1">
                <a:solidFill>
                  <a:srgbClr val="000000"/>
                </a:solidFill>
                <a:ea typeface="ＭＳ Ｐゴシック" panose="020B0600070205080204" pitchFamily="34" charset="-128"/>
              </a:rPr>
              <a:t>Eg.</a:t>
            </a:r>
            <a:r>
              <a:rPr lang="en-US" altLang="en-US" sz="2400" dirty="0">
                <a:solidFill>
                  <a:srgbClr val="000000"/>
                </a:solidFill>
                <a:ea typeface="ＭＳ Ｐゴシック" panose="020B0600070205080204" pitchFamily="34" charset="-128"/>
              </a:rPr>
              <a:t> Do not call it a workshop, advice, etc.</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9250795" cy="646331"/>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Tips &amp; Tricks Continued</a:t>
            </a:r>
          </a:p>
        </p:txBody>
      </p:sp>
    </p:spTree>
    <p:extLst>
      <p:ext uri="{BB962C8B-B14F-4D97-AF65-F5344CB8AC3E}">
        <p14:creationId xmlns:p14="http://schemas.microsoft.com/office/powerpoint/2010/main" val="132086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608012" y="1022569"/>
            <a:ext cx="8040688" cy="4549775"/>
          </a:xfrm>
        </p:spPr>
        <p:txBody>
          <a:bodyPr/>
          <a:lstStyle/>
          <a:p>
            <a:pPr>
              <a:buFont typeface="Wingdings" pitchFamily="2" charset="2"/>
              <a:buChar char="Ø"/>
            </a:pPr>
            <a:r>
              <a:rPr lang="en-US" altLang="en-US" sz="3600" dirty="0">
                <a:solidFill>
                  <a:srgbClr val="000000"/>
                </a:solidFill>
                <a:ea typeface="ＭＳ Ｐゴシック" panose="020B0600070205080204" pitchFamily="34" charset="-128"/>
              </a:rPr>
              <a:t>Tax events are some of the most well attended DA events, be ready for volume!</a:t>
            </a:r>
          </a:p>
          <a:p>
            <a:pPr>
              <a:buFont typeface="Wingdings" pitchFamily="2" charset="2"/>
              <a:buChar char="Ø"/>
            </a:pPr>
            <a:r>
              <a:rPr lang="en-US" altLang="en-US" sz="3600" dirty="0">
                <a:solidFill>
                  <a:srgbClr val="000000"/>
                </a:solidFill>
                <a:ea typeface="ＭＳ Ｐゴシック" panose="020B0600070205080204" pitchFamily="34" charset="-128"/>
              </a:rPr>
              <a:t>Big events can raise over $1,000 when done right</a:t>
            </a:r>
          </a:p>
          <a:p>
            <a:pPr>
              <a:buFont typeface="Wingdings" pitchFamily="2" charset="2"/>
              <a:buChar char="Ø"/>
            </a:pPr>
            <a:r>
              <a:rPr lang="en-US" altLang="en-US" sz="3600" dirty="0">
                <a:solidFill>
                  <a:srgbClr val="000000"/>
                </a:solidFill>
                <a:ea typeface="ＭＳ Ｐゴシック" panose="020B0600070205080204" pitchFamily="34" charset="-128"/>
              </a:rPr>
              <a:t>Every time you host</a:t>
            </a:r>
            <a:br>
              <a:rPr lang="en-US" altLang="en-US" sz="3600" dirty="0">
                <a:solidFill>
                  <a:srgbClr val="000000"/>
                </a:solidFill>
                <a:ea typeface="ＭＳ Ｐゴシック" panose="020B0600070205080204" pitchFamily="34" charset="-128"/>
              </a:rPr>
            </a:br>
            <a:r>
              <a:rPr lang="en-US" altLang="en-US" sz="3600" dirty="0">
                <a:solidFill>
                  <a:srgbClr val="000000"/>
                </a:solidFill>
                <a:ea typeface="ＭＳ Ｐゴシック" panose="020B0600070205080204" pitchFamily="34" charset="-128"/>
              </a:rPr>
              <a:t>an event, it really helps</a:t>
            </a:r>
            <a:br>
              <a:rPr lang="en-US" altLang="en-US" sz="3600" dirty="0">
                <a:solidFill>
                  <a:srgbClr val="000000"/>
                </a:solidFill>
                <a:ea typeface="ＭＳ Ｐゴシック" panose="020B0600070205080204" pitchFamily="34" charset="-128"/>
              </a:rPr>
            </a:br>
            <a:r>
              <a:rPr lang="en-US" altLang="en-US" sz="3600" dirty="0">
                <a:solidFill>
                  <a:srgbClr val="000000"/>
                </a:solidFill>
                <a:ea typeface="ＭＳ Ｐゴシック" panose="020B0600070205080204" pitchFamily="34" charset="-128"/>
              </a:rPr>
              <a:t>raise awareness of</a:t>
            </a:r>
            <a:br>
              <a:rPr lang="en-US" altLang="en-US" sz="3600" dirty="0">
                <a:solidFill>
                  <a:srgbClr val="000000"/>
                </a:solidFill>
                <a:ea typeface="ＭＳ Ｐゴシック" panose="020B0600070205080204" pitchFamily="34" charset="-128"/>
              </a:rPr>
            </a:br>
            <a:r>
              <a:rPr lang="en-US" altLang="en-US" sz="3600" dirty="0">
                <a:solidFill>
                  <a:srgbClr val="000000"/>
                </a:solidFill>
                <a:ea typeface="ＭＳ Ｐゴシック" panose="020B0600070205080204" pitchFamily="34" charset="-128"/>
              </a:rPr>
              <a:t>DA’s tax advocacy</a:t>
            </a:r>
            <a:br>
              <a:rPr lang="en-US" altLang="en-US" sz="3600" dirty="0">
                <a:solidFill>
                  <a:srgbClr val="000000"/>
                </a:solidFill>
                <a:ea typeface="ＭＳ Ｐゴシック" panose="020B0600070205080204" pitchFamily="34" charset="-128"/>
              </a:rPr>
            </a:br>
            <a:r>
              <a:rPr lang="en-US" altLang="en-US" sz="3600" dirty="0">
                <a:solidFill>
                  <a:srgbClr val="000000"/>
                </a:solidFill>
                <a:ea typeface="ＭＳ Ｐゴシック" panose="020B0600070205080204" pitchFamily="34" charset="-128"/>
              </a:rPr>
              <a:t>efforts – so thank you!</a:t>
            </a:r>
          </a:p>
          <a:p>
            <a:pPr>
              <a:buFont typeface="Wingdings" pitchFamily="2" charset="2"/>
              <a:buChar char="Ø"/>
            </a:pPr>
            <a:endParaRPr lang="en-US" altLang="en-US" sz="3600" dirty="0">
              <a:solidFill>
                <a:srgbClr val="000000"/>
              </a:solidFill>
              <a:ea typeface="ＭＳ Ｐゴシック" panose="020B0600070205080204" pitchFamily="34" charset="-128"/>
            </a:endParaRP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1561325"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Results</a:t>
            </a:r>
          </a:p>
        </p:txBody>
      </p:sp>
      <p:pic>
        <p:nvPicPr>
          <p:cNvPr id="5" name="Picture 4">
            <a:extLst>
              <a:ext uri="{FF2B5EF4-FFF2-40B4-BE49-F238E27FC236}">
                <a16:creationId xmlns:a16="http://schemas.microsoft.com/office/drawing/2014/main" id="{97C38C15-9C90-3446-9D26-07EC15291A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7589" y="3054308"/>
            <a:ext cx="4512565" cy="300837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A4EEE-9B41-5B4B-9F63-EE17D4B7D857}"/>
              </a:ext>
            </a:extLst>
          </p:cNvPr>
          <p:cNvSpPr>
            <a:spLocks noGrp="1"/>
          </p:cNvSpPr>
          <p:nvPr>
            <p:ph type="title"/>
          </p:nvPr>
        </p:nvSpPr>
        <p:spPr/>
        <p:txBody>
          <a:bodyPr/>
          <a:lstStyle/>
          <a:p>
            <a:pPr algn="ctr" eaLnBrk="1" fontAlgn="auto" hangingPunct="1">
              <a:spcAft>
                <a:spcPts val="0"/>
              </a:spcAft>
              <a:defRPr/>
            </a:pPr>
            <a:r>
              <a:rPr lang="en-US" sz="8000" b="1" dirty="0">
                <a:solidFill>
                  <a:schemeClr val="accent1">
                    <a:lumMod val="75000"/>
                  </a:schemeClr>
                </a:solidFill>
                <a:ea typeface="+mj-ea"/>
                <a:cs typeface="+mj-cs"/>
              </a:rPr>
              <a:t>THANK YOU!</a:t>
            </a:r>
          </a:p>
        </p:txBody>
      </p:sp>
      <p:sp>
        <p:nvSpPr>
          <p:cNvPr id="5" name="Content Placeholder 2">
            <a:extLst>
              <a:ext uri="{FF2B5EF4-FFF2-40B4-BE49-F238E27FC236}">
                <a16:creationId xmlns:a16="http://schemas.microsoft.com/office/drawing/2014/main" id="{2A55A32A-C61D-3944-98D0-FE98BF65981D}"/>
              </a:ext>
            </a:extLst>
          </p:cNvPr>
          <p:cNvSpPr txBox="1">
            <a:spLocks/>
          </p:cNvSpPr>
          <p:nvPr/>
        </p:nvSpPr>
        <p:spPr bwMode="auto">
          <a:xfrm>
            <a:off x="465931" y="3136901"/>
            <a:ext cx="8974137"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rIns="0"/>
          <a:lstStyle>
            <a:lvl1pPr marL="90488" indent="-90488" algn="l" rtl="0" eaLnBrk="0" fontAlgn="base" hangingPunct="0">
              <a:lnSpc>
                <a:spcPct val="90000"/>
              </a:lnSpc>
              <a:spcBef>
                <a:spcPts val="1200"/>
              </a:spcBef>
              <a:spcAft>
                <a:spcPts val="200"/>
              </a:spcAft>
              <a:buClr>
                <a:schemeClr val="accent1"/>
              </a:buClr>
              <a:buSzPct val="100000"/>
              <a:buFont typeface="Calibri" charset="0"/>
              <a:buChar char=" "/>
              <a:defRPr sz="2000" kern="1200">
                <a:solidFill>
                  <a:srgbClr val="404040"/>
                </a:solidFill>
                <a:latin typeface="+mn-lt"/>
                <a:ea typeface="ＭＳ Ｐゴシック" charset="0"/>
                <a:cs typeface="ＭＳ Ｐゴシック" charset="0"/>
              </a:defRPr>
            </a:lvl1pPr>
            <a:lvl2pPr marL="382588" indent="-182563" algn="l" rtl="0" eaLnBrk="0" fontAlgn="base" hangingPunct="0">
              <a:lnSpc>
                <a:spcPct val="90000"/>
              </a:lnSpc>
              <a:spcBef>
                <a:spcPts val="200"/>
              </a:spcBef>
              <a:spcAft>
                <a:spcPts val="400"/>
              </a:spcAft>
              <a:buClr>
                <a:schemeClr val="accent1"/>
              </a:buClr>
              <a:buFont typeface="Calibri" charset="0"/>
              <a:buChar char="◦"/>
              <a:defRPr kern="1200">
                <a:solidFill>
                  <a:srgbClr val="404040"/>
                </a:solidFill>
                <a:latin typeface="+mn-lt"/>
                <a:ea typeface="ＭＳ Ｐゴシック" charset="0"/>
                <a:cs typeface="+mn-cs"/>
              </a:defRPr>
            </a:lvl2pPr>
            <a:lvl3pPr marL="566738"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3pPr>
            <a:lvl4pPr marL="749300"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4pPr>
            <a:lvl5pPr marL="931863" indent="-182563" algn="l" rtl="0" eaLnBrk="0" fontAlgn="base" hangingPunct="0">
              <a:lnSpc>
                <a:spcPct val="90000"/>
              </a:lnSpc>
              <a:spcBef>
                <a:spcPts val="200"/>
              </a:spcBef>
              <a:spcAft>
                <a:spcPts val="400"/>
              </a:spcAft>
              <a:buClr>
                <a:schemeClr val="accent1"/>
              </a:buClr>
              <a:buFont typeface="Calibri" charset="0"/>
              <a:buChar char="◦"/>
              <a:defRPr sz="1400" kern="1200">
                <a:solidFill>
                  <a:srgbClr val="404040"/>
                </a:solidFill>
                <a:latin typeface="+mn-lt"/>
                <a:ea typeface="ＭＳ Ｐゴシック"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defRPr/>
            </a:pPr>
            <a:r>
              <a:rPr lang="en-CA" sz="3600" dirty="0">
                <a:cs typeface="+mn-cs"/>
              </a:rPr>
              <a:t>Email for questions/help hosting a webinar:</a:t>
            </a:r>
            <a:endParaRPr lang="en-CA" sz="3600" b="1" dirty="0"/>
          </a:p>
          <a:p>
            <a:pPr marL="0" indent="0" algn="ctr">
              <a:buNone/>
              <a:defRPr/>
            </a:pPr>
            <a:r>
              <a:rPr lang="en-CA" sz="3600" dirty="0">
                <a:hlinkClick r:id="rId2"/>
              </a:rPr>
              <a:t>rebecca_Lammers@democratsabroad.org</a:t>
            </a:r>
            <a:r>
              <a:rPr lang="en-CA"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marL="742950" indent="-742950">
              <a:buFont typeface="+mj-lt"/>
              <a:buAutoNum type="arabicPeriod"/>
            </a:pPr>
            <a:r>
              <a:rPr lang="en-US" altLang="en-US" sz="3600" dirty="0">
                <a:solidFill>
                  <a:srgbClr val="000000"/>
                </a:solidFill>
                <a:ea typeface="ＭＳ Ｐゴシック" panose="020B0600070205080204" pitchFamily="34" charset="-128"/>
              </a:rPr>
              <a:t>Giving people advice – we are providing information.</a:t>
            </a:r>
          </a:p>
          <a:p>
            <a:pPr marL="742950" indent="-742950">
              <a:buFont typeface="+mj-lt"/>
              <a:buAutoNum type="arabicPeriod"/>
            </a:pPr>
            <a:r>
              <a:rPr lang="en-US" altLang="en-US" sz="3600" dirty="0">
                <a:solidFill>
                  <a:srgbClr val="000000"/>
                </a:solidFill>
                <a:ea typeface="ＭＳ Ｐゴシック" panose="020B0600070205080204" pitchFamily="34" charset="-128"/>
              </a:rPr>
              <a:t>Telling people to file their taxes – this is for them to decide once they receive the information.</a:t>
            </a:r>
          </a:p>
          <a:p>
            <a:pPr marL="742950" indent="-742950">
              <a:buFont typeface="+mj-lt"/>
              <a:buAutoNum type="arabicPeriod"/>
            </a:pPr>
            <a:r>
              <a:rPr lang="en-US" altLang="en-US" sz="3600" dirty="0">
                <a:solidFill>
                  <a:srgbClr val="000000"/>
                </a:solidFill>
                <a:ea typeface="ＭＳ Ｐゴシック" panose="020B0600070205080204" pitchFamily="34" charset="-128"/>
              </a:rPr>
              <a:t>Scaring them into compliance – we are not Republicans! We can do better!</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373761"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A tax webinar is not…</a:t>
            </a:r>
          </a:p>
        </p:txBody>
      </p:sp>
    </p:spTree>
    <p:extLst>
      <p:ext uri="{BB962C8B-B14F-4D97-AF65-F5344CB8AC3E}">
        <p14:creationId xmlns:p14="http://schemas.microsoft.com/office/powerpoint/2010/main" val="17629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marL="742950" indent="-742950">
              <a:buFont typeface="+mj-lt"/>
              <a:buAutoNum type="arabicPeriod"/>
            </a:pPr>
            <a:r>
              <a:rPr lang="en-US" altLang="en-US" sz="3600" dirty="0">
                <a:solidFill>
                  <a:srgbClr val="000000"/>
                </a:solidFill>
                <a:ea typeface="ＭＳ Ｐゴシック" panose="020B0600070205080204" pitchFamily="34" charset="-128"/>
              </a:rPr>
              <a:t>Pick a date – at least a month ahead, but don’t be afraid to jump on doing a webinar that has to do with current news</a:t>
            </a:r>
          </a:p>
          <a:p>
            <a:pPr marL="742950" indent="-742950">
              <a:buFont typeface="+mj-lt"/>
              <a:buAutoNum type="arabicPeriod"/>
            </a:pPr>
            <a:r>
              <a:rPr lang="en-US" altLang="en-US" sz="3600" dirty="0">
                <a:solidFill>
                  <a:srgbClr val="000000"/>
                </a:solidFill>
                <a:ea typeface="ＭＳ Ｐゴシック" panose="020B0600070205080204" pitchFamily="34" charset="-128"/>
              </a:rPr>
              <a:t>Pick a topic</a:t>
            </a:r>
          </a:p>
          <a:p>
            <a:pPr marL="742950" indent="-742950">
              <a:buFont typeface="+mj-lt"/>
              <a:buAutoNum type="arabicPeriod"/>
            </a:pPr>
            <a:r>
              <a:rPr lang="en-US" altLang="en-US" sz="3600" dirty="0">
                <a:solidFill>
                  <a:srgbClr val="000000"/>
                </a:solidFill>
                <a:ea typeface="ＭＳ Ｐゴシック" panose="020B0600070205080204" pitchFamily="34" charset="-128"/>
              </a:rPr>
              <a:t>Pick you’re speaker(s)</a:t>
            </a:r>
          </a:p>
          <a:p>
            <a:pPr marL="742950" indent="-742950">
              <a:buFont typeface="+mj-lt"/>
              <a:buAutoNum type="arabicPeriod"/>
            </a:pPr>
            <a:r>
              <a:rPr lang="en-US" altLang="en-US" sz="3600" dirty="0">
                <a:solidFill>
                  <a:srgbClr val="000000"/>
                </a:solidFill>
                <a:ea typeface="ＭＳ Ｐゴシック" panose="020B0600070205080204" pitchFamily="34" charset="-128"/>
              </a:rPr>
              <a:t>Promote the date</a:t>
            </a:r>
          </a:p>
          <a:p>
            <a:pPr marL="742950" indent="-742950">
              <a:buFont typeface="+mj-lt"/>
              <a:buAutoNum type="arabicPeriod"/>
            </a:pPr>
            <a:r>
              <a:rPr lang="en-US" altLang="en-US" sz="3600" dirty="0">
                <a:solidFill>
                  <a:srgbClr val="000000"/>
                </a:solidFill>
                <a:ea typeface="ＭＳ Ｐゴシック" panose="020B0600070205080204" pitchFamily="34" charset="-128"/>
              </a:rPr>
              <a:t>Host the event</a:t>
            </a:r>
          </a:p>
          <a:p>
            <a:pPr marL="742950" indent="-742950">
              <a:buFont typeface="+mj-lt"/>
              <a:buAutoNum type="arabicPeriod"/>
            </a:pPr>
            <a:r>
              <a:rPr lang="en-US" altLang="en-US" sz="3600" dirty="0">
                <a:solidFill>
                  <a:srgbClr val="000000"/>
                </a:solidFill>
                <a:ea typeface="ＭＳ Ｐゴシック" panose="020B0600070205080204" pitchFamily="34" charset="-128"/>
              </a:rPr>
              <a:t>Send follow-up to attendees</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2567691"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How to start</a:t>
            </a:r>
          </a:p>
        </p:txBody>
      </p:sp>
    </p:spTree>
    <p:extLst>
      <p:ext uri="{BB962C8B-B14F-4D97-AF65-F5344CB8AC3E}">
        <p14:creationId xmlns:p14="http://schemas.microsoft.com/office/powerpoint/2010/main" val="89739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marL="742950" indent="-742950">
              <a:buFont typeface="+mj-lt"/>
              <a:buAutoNum type="arabicPeriod"/>
            </a:pPr>
            <a:r>
              <a:rPr lang="en-US" altLang="en-US" sz="3200" dirty="0">
                <a:solidFill>
                  <a:srgbClr val="000000"/>
                </a:solidFill>
                <a:ea typeface="ＭＳ Ｐゴシック" panose="020B0600070205080204" pitchFamily="34" charset="-128"/>
              </a:rPr>
              <a:t>Expat Tax 101 &amp; Getting Caught Up</a:t>
            </a:r>
          </a:p>
          <a:p>
            <a:pPr marL="742950" indent="-742950">
              <a:buFont typeface="+mj-lt"/>
              <a:buAutoNum type="arabicPeriod"/>
            </a:pPr>
            <a:r>
              <a:rPr lang="en-US" altLang="en-US" sz="3200" dirty="0">
                <a:solidFill>
                  <a:srgbClr val="000000"/>
                </a:solidFill>
                <a:ea typeface="ＭＳ Ｐゴシック" panose="020B0600070205080204" pitchFamily="34" charset="-128"/>
              </a:rPr>
              <a:t>Social Security</a:t>
            </a:r>
          </a:p>
          <a:p>
            <a:pPr marL="742950" indent="-742950">
              <a:buFont typeface="+mj-lt"/>
              <a:buAutoNum type="arabicPeriod"/>
            </a:pPr>
            <a:r>
              <a:rPr lang="en-US" altLang="en-US" sz="3200" dirty="0">
                <a:solidFill>
                  <a:srgbClr val="000000"/>
                </a:solidFill>
                <a:ea typeface="ＭＳ Ｐゴシック" panose="020B0600070205080204" pitchFamily="34" charset="-128"/>
              </a:rPr>
              <a:t>Savings, Pensions, and Investments</a:t>
            </a:r>
          </a:p>
          <a:p>
            <a:pPr marL="742950" indent="-742950">
              <a:buFont typeface="+mj-lt"/>
              <a:buAutoNum type="arabicPeriod"/>
            </a:pPr>
            <a:r>
              <a:rPr lang="en-US" altLang="en-US" sz="3200" dirty="0">
                <a:solidFill>
                  <a:srgbClr val="000000"/>
                </a:solidFill>
                <a:ea typeface="ＭＳ Ｐゴシック" panose="020B0600070205080204" pitchFamily="34" charset="-128"/>
              </a:rPr>
              <a:t>Retirement Planning</a:t>
            </a:r>
          </a:p>
          <a:p>
            <a:pPr marL="742950" indent="-742950">
              <a:buFont typeface="+mj-lt"/>
              <a:buAutoNum type="arabicPeriod"/>
            </a:pPr>
            <a:r>
              <a:rPr lang="en-US" altLang="en-US" sz="3200" dirty="0">
                <a:solidFill>
                  <a:srgbClr val="000000"/>
                </a:solidFill>
                <a:ea typeface="ＭＳ Ｐゴシック" panose="020B0600070205080204" pitchFamily="34" charset="-128"/>
              </a:rPr>
              <a:t>Financial Planning 101 (for younger people)</a:t>
            </a:r>
          </a:p>
          <a:p>
            <a:pPr marL="742950" indent="-742950">
              <a:buFont typeface="+mj-lt"/>
              <a:buAutoNum type="arabicPeriod"/>
            </a:pPr>
            <a:r>
              <a:rPr lang="en-US" altLang="en-US" sz="3200" dirty="0">
                <a:solidFill>
                  <a:srgbClr val="000000"/>
                </a:solidFill>
                <a:ea typeface="ＭＳ Ｐゴシック" panose="020B0600070205080204" pitchFamily="34" charset="-128"/>
              </a:rPr>
              <a:t>Financial Planning 201 (for older people)</a:t>
            </a:r>
          </a:p>
          <a:p>
            <a:pPr marL="742950" indent="-742950">
              <a:buFont typeface="+mj-lt"/>
              <a:buAutoNum type="arabicPeriod"/>
            </a:pPr>
            <a:r>
              <a:rPr lang="en-US" altLang="en-US" sz="3200" dirty="0">
                <a:solidFill>
                  <a:srgbClr val="000000"/>
                </a:solidFill>
                <a:ea typeface="ＭＳ Ｐゴシック" panose="020B0600070205080204" pitchFamily="34" charset="-128"/>
              </a:rPr>
              <a:t>Self-Employment</a:t>
            </a:r>
          </a:p>
          <a:p>
            <a:pPr marL="742950" indent="-742950">
              <a:buFont typeface="+mj-lt"/>
              <a:buAutoNum type="arabicPeriod"/>
            </a:pPr>
            <a:r>
              <a:rPr lang="en-US" altLang="en-US" sz="3200" dirty="0">
                <a:solidFill>
                  <a:srgbClr val="000000"/>
                </a:solidFill>
                <a:ea typeface="ＭＳ Ｐゴシック" panose="020B0600070205080204" pitchFamily="34" charset="-128"/>
              </a:rPr>
              <a:t>Tax Advocacy</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039632"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Webinar Topic Ideas</a:t>
            </a:r>
          </a:p>
        </p:txBody>
      </p:sp>
    </p:spTree>
    <p:extLst>
      <p:ext uri="{BB962C8B-B14F-4D97-AF65-F5344CB8AC3E}">
        <p14:creationId xmlns:p14="http://schemas.microsoft.com/office/powerpoint/2010/main" val="403893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582CE14-62A3-514C-860A-FD1274D9752B}"/>
              </a:ext>
            </a:extLst>
          </p:cNvPr>
          <p:cNvGraphicFramePr>
            <a:graphicFrameLocks noGrp="1"/>
          </p:cNvGraphicFramePr>
          <p:nvPr>
            <p:ph idx="4294967295"/>
            <p:extLst>
              <p:ext uri="{D42A27DB-BD31-4B8C-83A1-F6EECF244321}">
                <p14:modId xmlns:p14="http://schemas.microsoft.com/office/powerpoint/2010/main" val="45953807"/>
              </p:ext>
            </p:extLst>
          </p:nvPr>
        </p:nvGraphicFramePr>
        <p:xfrm>
          <a:off x="156410" y="1357242"/>
          <a:ext cx="9593180" cy="4143516"/>
        </p:xfrm>
        <a:graphic>
          <a:graphicData uri="http://schemas.openxmlformats.org/drawingml/2006/table">
            <a:tbl>
              <a:tblPr firstRow="1" bandRow="1">
                <a:tableStyleId>{5C22544A-7EE6-4342-B048-85BDC9FD1C3A}</a:tableStyleId>
              </a:tblPr>
              <a:tblGrid>
                <a:gridCol w="4796590">
                  <a:extLst>
                    <a:ext uri="{9D8B030D-6E8A-4147-A177-3AD203B41FA5}">
                      <a16:colId xmlns:a16="http://schemas.microsoft.com/office/drawing/2014/main" val="4136425729"/>
                    </a:ext>
                  </a:extLst>
                </a:gridCol>
                <a:gridCol w="4796590">
                  <a:extLst>
                    <a:ext uri="{9D8B030D-6E8A-4147-A177-3AD203B41FA5}">
                      <a16:colId xmlns:a16="http://schemas.microsoft.com/office/drawing/2014/main" val="1582728988"/>
                    </a:ext>
                  </a:extLst>
                </a:gridCol>
              </a:tblGrid>
              <a:tr h="471558">
                <a:tc>
                  <a:txBody>
                    <a:bodyPr/>
                    <a:lstStyle/>
                    <a:p>
                      <a:pPr algn="ctr"/>
                      <a:r>
                        <a:rPr lang="en-US" sz="2400" dirty="0"/>
                        <a:t>Webinar</a:t>
                      </a:r>
                    </a:p>
                  </a:txBody>
                  <a:tcPr/>
                </a:tc>
                <a:tc>
                  <a:txBody>
                    <a:bodyPr/>
                    <a:lstStyle/>
                    <a:p>
                      <a:pPr algn="ctr"/>
                      <a:r>
                        <a:rPr lang="en-US" sz="2400" dirty="0"/>
                        <a:t>In-Person</a:t>
                      </a:r>
                    </a:p>
                  </a:txBody>
                  <a:tcPr/>
                </a:tc>
                <a:extLst>
                  <a:ext uri="{0D108BD9-81ED-4DB2-BD59-A6C34878D82A}">
                    <a16:rowId xmlns:a16="http://schemas.microsoft.com/office/drawing/2014/main" val="1288565194"/>
                  </a:ext>
                </a:extLst>
              </a:tr>
              <a:tr h="813922">
                <a:tc>
                  <a:txBody>
                    <a:bodyPr/>
                    <a:lstStyle/>
                    <a:p>
                      <a:pPr marL="285750" indent="-285750">
                        <a:buFont typeface="Arial" panose="020B0604020202020204" pitchFamily="34" charset="0"/>
                        <a:buChar char="•"/>
                      </a:pPr>
                      <a:r>
                        <a:rPr lang="en-US" sz="2400" dirty="0"/>
                        <a:t>More people can participate from across the country</a:t>
                      </a:r>
                    </a:p>
                  </a:txBody>
                  <a:tcPr/>
                </a:tc>
                <a:tc>
                  <a:txBody>
                    <a:bodyPr/>
                    <a:lstStyle/>
                    <a:p>
                      <a:pPr marL="285750" indent="-285750">
                        <a:buFont typeface="Arial" panose="020B0604020202020204" pitchFamily="34" charset="0"/>
                        <a:buChar char="•"/>
                      </a:pPr>
                      <a:r>
                        <a:rPr lang="en-US" sz="2400" dirty="0"/>
                        <a:t>Helps people realize that they’re not alone in their struggles with taxes</a:t>
                      </a:r>
                    </a:p>
                  </a:txBody>
                  <a:tcPr/>
                </a:tc>
                <a:extLst>
                  <a:ext uri="{0D108BD9-81ED-4DB2-BD59-A6C34878D82A}">
                    <a16:rowId xmlns:a16="http://schemas.microsoft.com/office/drawing/2014/main" val="2725459097"/>
                  </a:ext>
                </a:extLst>
              </a:tr>
              <a:tr h="813922">
                <a:tc>
                  <a:txBody>
                    <a:bodyPr/>
                    <a:lstStyle/>
                    <a:p>
                      <a:pPr marL="285750" indent="-285750">
                        <a:buFont typeface="Arial" panose="020B0604020202020204" pitchFamily="34" charset="0"/>
                        <a:buChar char="•"/>
                      </a:pPr>
                      <a:r>
                        <a:rPr lang="en-US" sz="2400" dirty="0"/>
                        <a:t>More attendees means you can raise more money with no/little costs</a:t>
                      </a:r>
                    </a:p>
                  </a:txBody>
                  <a:tcPr/>
                </a:tc>
                <a:tc>
                  <a:txBody>
                    <a:bodyPr/>
                    <a:lstStyle/>
                    <a:p>
                      <a:pPr marL="285750" indent="-285750">
                        <a:buFont typeface="Arial" panose="020B0604020202020204" pitchFamily="34" charset="0"/>
                        <a:buChar char="•"/>
                      </a:pPr>
                      <a:r>
                        <a:rPr lang="en-US" sz="2400" dirty="0"/>
                        <a:t>In-person cost more because you have to pay for the venue</a:t>
                      </a:r>
                    </a:p>
                  </a:txBody>
                  <a:tcPr/>
                </a:tc>
                <a:extLst>
                  <a:ext uri="{0D108BD9-81ED-4DB2-BD59-A6C34878D82A}">
                    <a16:rowId xmlns:a16="http://schemas.microsoft.com/office/drawing/2014/main" val="2193398341"/>
                  </a:ext>
                </a:extLst>
              </a:tr>
              <a:tr h="471558">
                <a:tc>
                  <a:txBody>
                    <a:bodyPr/>
                    <a:lstStyle/>
                    <a:p>
                      <a:pPr marL="285750" indent="-285750">
                        <a:buFont typeface="Arial" panose="020B0604020202020204" pitchFamily="34" charset="0"/>
                        <a:buChar char="•"/>
                      </a:pPr>
                      <a:r>
                        <a:rPr lang="en-US" sz="2400" dirty="0"/>
                        <a:t>Gives people an outlet</a:t>
                      </a:r>
                    </a:p>
                  </a:txBody>
                  <a:tcPr/>
                </a:tc>
                <a:tc>
                  <a:txBody>
                    <a:bodyPr/>
                    <a:lstStyle/>
                    <a:p>
                      <a:pPr marL="285750" indent="-285750">
                        <a:buFont typeface="Arial" panose="020B0604020202020204" pitchFamily="34" charset="0"/>
                        <a:buChar char="•"/>
                      </a:pPr>
                      <a:r>
                        <a:rPr lang="en-US" sz="2400" dirty="0"/>
                        <a:t>More personal when in-person</a:t>
                      </a:r>
                    </a:p>
                  </a:txBody>
                  <a:tcPr/>
                </a:tc>
                <a:extLst>
                  <a:ext uri="{0D108BD9-81ED-4DB2-BD59-A6C34878D82A}">
                    <a16:rowId xmlns:a16="http://schemas.microsoft.com/office/drawing/2014/main" val="2595324926"/>
                  </a:ext>
                </a:extLst>
              </a:tr>
              <a:tr h="813922">
                <a:tc>
                  <a:txBody>
                    <a:bodyPr/>
                    <a:lstStyle/>
                    <a:p>
                      <a:pPr marL="285750" indent="-285750">
                        <a:buFont typeface="Arial" panose="020B0604020202020204" pitchFamily="34" charset="0"/>
                        <a:buChar char="•"/>
                      </a:pPr>
                      <a:r>
                        <a:rPr lang="en-US" sz="2400" dirty="0"/>
                        <a:t>Beware tax trolls!</a:t>
                      </a:r>
                    </a:p>
                  </a:txBody>
                  <a:tcPr/>
                </a:tc>
                <a:tc>
                  <a:txBody>
                    <a:bodyPr/>
                    <a:lstStyle/>
                    <a:p>
                      <a:pPr marL="285750" indent="-285750">
                        <a:buFont typeface="Arial" panose="020B0604020202020204" pitchFamily="34" charset="0"/>
                        <a:buChar char="•"/>
                      </a:pPr>
                      <a:r>
                        <a:rPr lang="en-US" sz="2400" dirty="0"/>
                        <a:t>People tend to not do silly things in person</a:t>
                      </a:r>
                    </a:p>
                  </a:txBody>
                  <a:tcPr/>
                </a:tc>
                <a:extLst>
                  <a:ext uri="{0D108BD9-81ED-4DB2-BD59-A6C34878D82A}">
                    <a16:rowId xmlns:a16="http://schemas.microsoft.com/office/drawing/2014/main" val="1494008310"/>
                  </a:ext>
                </a:extLst>
              </a:tr>
            </a:tbl>
          </a:graphicData>
        </a:graphic>
      </p:graphicFrame>
      <p:sp>
        <p:nvSpPr>
          <p:cNvPr id="9" name="Rectangle 8">
            <a:extLst>
              <a:ext uri="{FF2B5EF4-FFF2-40B4-BE49-F238E27FC236}">
                <a16:creationId xmlns:a16="http://schemas.microsoft.com/office/drawing/2014/main" id="{BC7A37D4-D453-844A-9997-F4B5805C5112}"/>
              </a:ext>
            </a:extLst>
          </p:cNvPr>
          <p:cNvSpPr/>
          <p:nvPr/>
        </p:nvSpPr>
        <p:spPr>
          <a:xfrm>
            <a:off x="533615" y="379510"/>
            <a:ext cx="4991933" cy="659102"/>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Webinar vs In-Person</a:t>
            </a:r>
          </a:p>
        </p:txBody>
      </p:sp>
    </p:spTree>
    <p:extLst>
      <p:ext uri="{BB962C8B-B14F-4D97-AF65-F5344CB8AC3E}">
        <p14:creationId xmlns:p14="http://schemas.microsoft.com/office/powerpoint/2010/main" val="306729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582CE14-62A3-514C-860A-FD1274D9752B}"/>
              </a:ext>
            </a:extLst>
          </p:cNvPr>
          <p:cNvGraphicFramePr>
            <a:graphicFrameLocks noGrp="1"/>
          </p:cNvGraphicFramePr>
          <p:nvPr>
            <p:ph idx="4294967295"/>
            <p:extLst>
              <p:ext uri="{D42A27DB-BD31-4B8C-83A1-F6EECF244321}">
                <p14:modId xmlns:p14="http://schemas.microsoft.com/office/powerpoint/2010/main" val="3819102964"/>
              </p:ext>
            </p:extLst>
          </p:nvPr>
        </p:nvGraphicFramePr>
        <p:xfrm>
          <a:off x="156410" y="1357242"/>
          <a:ext cx="9593180" cy="4509276"/>
        </p:xfrm>
        <a:graphic>
          <a:graphicData uri="http://schemas.openxmlformats.org/drawingml/2006/table">
            <a:tbl>
              <a:tblPr firstRow="1" bandRow="1">
                <a:tableStyleId>{5C22544A-7EE6-4342-B048-85BDC9FD1C3A}</a:tableStyleId>
              </a:tblPr>
              <a:tblGrid>
                <a:gridCol w="4796590">
                  <a:extLst>
                    <a:ext uri="{9D8B030D-6E8A-4147-A177-3AD203B41FA5}">
                      <a16:colId xmlns:a16="http://schemas.microsoft.com/office/drawing/2014/main" val="4136425729"/>
                    </a:ext>
                  </a:extLst>
                </a:gridCol>
                <a:gridCol w="4796590">
                  <a:extLst>
                    <a:ext uri="{9D8B030D-6E8A-4147-A177-3AD203B41FA5}">
                      <a16:colId xmlns:a16="http://schemas.microsoft.com/office/drawing/2014/main" val="1582728988"/>
                    </a:ext>
                  </a:extLst>
                </a:gridCol>
              </a:tblGrid>
              <a:tr h="471558">
                <a:tc>
                  <a:txBody>
                    <a:bodyPr/>
                    <a:lstStyle/>
                    <a:p>
                      <a:pPr algn="ctr"/>
                      <a:r>
                        <a:rPr lang="en-US" sz="2400" dirty="0"/>
                        <a:t>Task</a:t>
                      </a:r>
                    </a:p>
                  </a:txBody>
                  <a:tcPr/>
                </a:tc>
                <a:tc>
                  <a:txBody>
                    <a:bodyPr/>
                    <a:lstStyle/>
                    <a:p>
                      <a:pPr algn="ctr"/>
                      <a:r>
                        <a:rPr lang="en-US" sz="2400" dirty="0"/>
                        <a:t>Time</a:t>
                      </a:r>
                    </a:p>
                  </a:txBody>
                  <a:tcPr/>
                </a:tc>
                <a:extLst>
                  <a:ext uri="{0D108BD9-81ED-4DB2-BD59-A6C34878D82A}">
                    <a16:rowId xmlns:a16="http://schemas.microsoft.com/office/drawing/2014/main" val="1288565194"/>
                  </a:ext>
                </a:extLst>
              </a:tr>
              <a:tr h="813922">
                <a:tc>
                  <a:txBody>
                    <a:bodyPr/>
                    <a:lstStyle/>
                    <a:p>
                      <a:pPr marL="342900" indent="-342900">
                        <a:buFont typeface="Arial" panose="020B0604020202020204" pitchFamily="34" charset="0"/>
                        <a:buChar char="•"/>
                      </a:pPr>
                      <a:r>
                        <a:rPr lang="en-US" sz="2400" dirty="0"/>
                        <a:t>Announce event by email, social media, local expat </a:t>
                      </a:r>
                      <a:r>
                        <a:rPr lang="en-US" sz="2400" dirty="0" err="1"/>
                        <a:t>facebook</a:t>
                      </a:r>
                      <a:r>
                        <a:rPr lang="en-US" sz="2400" dirty="0"/>
                        <a:t> groups, Reddit</a:t>
                      </a:r>
                    </a:p>
                  </a:txBody>
                  <a:tcPr/>
                </a:tc>
                <a:tc>
                  <a:txBody>
                    <a:bodyPr/>
                    <a:lstStyle/>
                    <a:p>
                      <a:pPr marL="285750" indent="-285750">
                        <a:buFont typeface="Arial" panose="020B0604020202020204" pitchFamily="34" charset="0"/>
                        <a:buChar char="•"/>
                      </a:pPr>
                      <a:r>
                        <a:rPr lang="en-US" sz="2400" dirty="0"/>
                        <a:t>2 weeks in advance</a:t>
                      </a:r>
                    </a:p>
                  </a:txBody>
                  <a:tcPr/>
                </a:tc>
                <a:extLst>
                  <a:ext uri="{0D108BD9-81ED-4DB2-BD59-A6C34878D82A}">
                    <a16:rowId xmlns:a16="http://schemas.microsoft.com/office/drawing/2014/main" val="2725459097"/>
                  </a:ext>
                </a:extLst>
              </a:tr>
              <a:tr h="813922">
                <a:tc>
                  <a:txBody>
                    <a:bodyPr/>
                    <a:lstStyle/>
                    <a:p>
                      <a:pPr marL="285750" indent="-285750">
                        <a:buFont typeface="Arial" panose="020B0604020202020204" pitchFamily="34" charset="0"/>
                        <a:buChar char="•"/>
                      </a:pPr>
                      <a:r>
                        <a:rPr lang="en-US" sz="2400" dirty="0"/>
                        <a:t>Send reminder email, post on social media, local expat </a:t>
                      </a:r>
                      <a:r>
                        <a:rPr lang="en-US" sz="2400" dirty="0" err="1"/>
                        <a:t>facebook</a:t>
                      </a:r>
                      <a:r>
                        <a:rPr lang="en-US" sz="2400" dirty="0"/>
                        <a:t> groups, Reddit</a:t>
                      </a:r>
                    </a:p>
                  </a:txBody>
                  <a:tcPr/>
                </a:tc>
                <a:tc>
                  <a:txBody>
                    <a:bodyPr/>
                    <a:lstStyle/>
                    <a:p>
                      <a:pPr marL="285750" indent="-285750">
                        <a:buFont typeface="Arial" panose="020B0604020202020204" pitchFamily="34" charset="0"/>
                        <a:buChar char="•"/>
                      </a:pPr>
                      <a:r>
                        <a:rPr lang="en-US" sz="2400" dirty="0"/>
                        <a:t>1 week in advance</a:t>
                      </a:r>
                    </a:p>
                  </a:txBody>
                  <a:tcPr/>
                </a:tc>
                <a:extLst>
                  <a:ext uri="{0D108BD9-81ED-4DB2-BD59-A6C34878D82A}">
                    <a16:rowId xmlns:a16="http://schemas.microsoft.com/office/drawing/2014/main" val="2193398341"/>
                  </a:ext>
                </a:extLst>
              </a:tr>
              <a:tr h="471558">
                <a:tc>
                  <a:txBody>
                    <a:bodyPr/>
                    <a:lstStyle/>
                    <a:p>
                      <a:pPr marL="285750" indent="-285750">
                        <a:buFont typeface="Arial" panose="020B0604020202020204" pitchFamily="34" charset="0"/>
                        <a:buChar char="•"/>
                      </a:pPr>
                      <a:r>
                        <a:rPr lang="en-US" sz="2400" dirty="0"/>
                        <a:t>Reminder</a:t>
                      </a:r>
                    </a:p>
                  </a:txBody>
                  <a:tcPr/>
                </a:tc>
                <a:tc>
                  <a:txBody>
                    <a:bodyPr/>
                    <a:lstStyle/>
                    <a:p>
                      <a:pPr marL="285750" indent="-285750">
                        <a:buFont typeface="Arial" panose="020B0604020202020204" pitchFamily="34" charset="0"/>
                        <a:buChar char="•"/>
                      </a:pPr>
                      <a:r>
                        <a:rPr lang="en-US" sz="2400" dirty="0"/>
                        <a:t>1 day before</a:t>
                      </a:r>
                    </a:p>
                  </a:txBody>
                  <a:tcPr/>
                </a:tc>
                <a:extLst>
                  <a:ext uri="{0D108BD9-81ED-4DB2-BD59-A6C34878D82A}">
                    <a16:rowId xmlns:a16="http://schemas.microsoft.com/office/drawing/2014/main" val="2595324926"/>
                  </a:ext>
                </a:extLst>
              </a:tr>
              <a:tr h="813922">
                <a:tc>
                  <a:txBody>
                    <a:bodyPr/>
                    <a:lstStyle/>
                    <a:p>
                      <a:pPr marL="285750" indent="-285750">
                        <a:buFont typeface="Arial" panose="020B0604020202020204" pitchFamily="34" charset="0"/>
                        <a:buChar char="•"/>
                      </a:pPr>
                      <a:r>
                        <a:rPr lang="en-US" sz="2400" dirty="0"/>
                        <a:t>Recording email, social media, local expat </a:t>
                      </a:r>
                      <a:r>
                        <a:rPr lang="en-US" sz="2400" dirty="0" err="1"/>
                        <a:t>facebook</a:t>
                      </a:r>
                      <a:r>
                        <a:rPr lang="en-US" sz="2400" dirty="0"/>
                        <a:t> groups, Reddit</a:t>
                      </a:r>
                    </a:p>
                  </a:txBody>
                  <a:tcPr/>
                </a:tc>
                <a:tc>
                  <a:txBody>
                    <a:bodyPr/>
                    <a:lstStyle/>
                    <a:p>
                      <a:pPr marL="285750" indent="-285750">
                        <a:buFont typeface="Arial" panose="020B0604020202020204" pitchFamily="34" charset="0"/>
                        <a:buChar char="•"/>
                      </a:pPr>
                      <a:r>
                        <a:rPr lang="en-US" sz="2400" dirty="0"/>
                        <a:t>The day after event</a:t>
                      </a:r>
                    </a:p>
                  </a:txBody>
                  <a:tcPr/>
                </a:tc>
                <a:extLst>
                  <a:ext uri="{0D108BD9-81ED-4DB2-BD59-A6C34878D82A}">
                    <a16:rowId xmlns:a16="http://schemas.microsoft.com/office/drawing/2014/main" val="1494008310"/>
                  </a:ext>
                </a:extLst>
              </a:tr>
            </a:tbl>
          </a:graphicData>
        </a:graphic>
      </p:graphicFrame>
      <p:sp>
        <p:nvSpPr>
          <p:cNvPr id="9" name="Rectangle 8">
            <a:extLst>
              <a:ext uri="{FF2B5EF4-FFF2-40B4-BE49-F238E27FC236}">
                <a16:creationId xmlns:a16="http://schemas.microsoft.com/office/drawing/2014/main" id="{BC7A37D4-D453-844A-9997-F4B5805C5112}"/>
              </a:ext>
            </a:extLst>
          </p:cNvPr>
          <p:cNvSpPr/>
          <p:nvPr/>
        </p:nvSpPr>
        <p:spPr>
          <a:xfrm>
            <a:off x="533615" y="379510"/>
            <a:ext cx="7230764" cy="646331"/>
          </a:xfrm>
          <a:prstGeom prst="rect">
            <a:avLst/>
          </a:prstGeom>
        </p:spPr>
        <p:txBody>
          <a:bodyPr wrap="square">
            <a:spAutoFit/>
          </a:bodyPr>
          <a:lstStyle/>
          <a:p>
            <a:pPr fontAlgn="auto">
              <a:spcBef>
                <a:spcPts val="0"/>
              </a:spcBef>
              <a:spcAft>
                <a:spcPts val="0"/>
              </a:spcAft>
              <a:defRPr/>
            </a:pPr>
            <a:r>
              <a:rPr lang="en-US" sz="3600" b="1" dirty="0">
                <a:solidFill>
                  <a:schemeClr val="accent1">
                    <a:lumMod val="75000"/>
                  </a:schemeClr>
                </a:solidFill>
                <a:latin typeface="+mn-lt"/>
                <a:ea typeface="+mn-ea"/>
              </a:rPr>
              <a:t>Webinar Promotion Timeline</a:t>
            </a:r>
          </a:p>
        </p:txBody>
      </p:sp>
    </p:spTree>
    <p:extLst>
      <p:ext uri="{BB962C8B-B14F-4D97-AF65-F5344CB8AC3E}">
        <p14:creationId xmlns:p14="http://schemas.microsoft.com/office/powerpoint/2010/main" val="245430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BD0C80EC-607A-D146-ADB8-3660D26762E7}"/>
              </a:ext>
            </a:extLst>
          </p:cNvPr>
          <p:cNvSpPr>
            <a:spLocks noGrp="1"/>
          </p:cNvSpPr>
          <p:nvPr>
            <p:ph idx="4294967295"/>
          </p:nvPr>
        </p:nvSpPr>
        <p:spPr>
          <a:xfrm>
            <a:off x="930275" y="1319213"/>
            <a:ext cx="8657070" cy="4549775"/>
          </a:xfrm>
        </p:spPr>
        <p:txBody>
          <a:bodyPr/>
          <a:lstStyle/>
          <a:p>
            <a:pPr>
              <a:buFont typeface="Wingdings" pitchFamily="2" charset="2"/>
              <a:buChar char="Ø"/>
            </a:pPr>
            <a:r>
              <a:rPr lang="en-US" altLang="en-US" sz="3200" dirty="0">
                <a:solidFill>
                  <a:srgbClr val="000000"/>
                </a:solidFill>
                <a:ea typeface="ＭＳ Ｐゴシック" panose="020B0600070205080204" pitchFamily="34" charset="-128"/>
              </a:rPr>
              <a:t>$10 General or $5 retired/student – but you will know the best price points to charge for your CC</a:t>
            </a:r>
          </a:p>
          <a:p>
            <a:pPr>
              <a:buFont typeface="Wingdings" pitchFamily="2" charset="2"/>
              <a:buChar char="Ø"/>
            </a:pPr>
            <a:r>
              <a:rPr lang="en-US" altLang="en-US" sz="3200" dirty="0">
                <a:solidFill>
                  <a:srgbClr val="000000"/>
                </a:solidFill>
                <a:ea typeface="ＭＳ Ｐゴシック" panose="020B0600070205080204" pitchFamily="34" charset="-128"/>
              </a:rPr>
              <a:t>Use DA website to set up the event page</a:t>
            </a:r>
          </a:p>
          <a:p>
            <a:pPr>
              <a:buFont typeface="Wingdings" pitchFamily="2" charset="2"/>
              <a:buChar char="Ø"/>
            </a:pPr>
            <a:r>
              <a:rPr lang="en-US" altLang="en-US" sz="3200" dirty="0">
                <a:solidFill>
                  <a:srgbClr val="000000"/>
                </a:solidFill>
                <a:ea typeface="ＭＳ Ｐゴシック" panose="020B0600070205080204" pitchFamily="34" charset="-128"/>
              </a:rPr>
              <a:t>You should definitely charge, don’t be afraid to charge money. It’s a valuable service, there needs to be a value on it. Just try charging, if it doesn’t work, then you know what your price point is.</a:t>
            </a:r>
          </a:p>
          <a:p>
            <a:pPr>
              <a:buFont typeface="Wingdings" pitchFamily="2" charset="2"/>
              <a:buChar char="Ø"/>
            </a:pPr>
            <a:r>
              <a:rPr lang="en-US" altLang="en-US" sz="3200" dirty="0">
                <a:solidFill>
                  <a:srgbClr val="000000"/>
                </a:solidFill>
                <a:ea typeface="ＭＳ Ｐゴシック" panose="020B0600070205080204" pitchFamily="34" charset="-128"/>
              </a:rPr>
              <a:t>Exception – tax advocacy events should always be free unless in-person and there’s a venue cost.</a:t>
            </a:r>
          </a:p>
        </p:txBody>
      </p:sp>
      <p:sp>
        <p:nvSpPr>
          <p:cNvPr id="9" name="Rectangle 8">
            <a:extLst>
              <a:ext uri="{FF2B5EF4-FFF2-40B4-BE49-F238E27FC236}">
                <a16:creationId xmlns:a16="http://schemas.microsoft.com/office/drawing/2014/main" id="{BC7A37D4-D453-844A-9997-F4B5805C5112}"/>
              </a:ext>
            </a:extLst>
          </p:cNvPr>
          <p:cNvSpPr/>
          <p:nvPr/>
        </p:nvSpPr>
        <p:spPr>
          <a:xfrm>
            <a:off x="488950" y="376238"/>
            <a:ext cx="4339971" cy="646331"/>
          </a:xfrm>
          <a:prstGeom prst="rect">
            <a:avLst/>
          </a:prstGeom>
        </p:spPr>
        <p:txBody>
          <a:bodyPr wrap="none">
            <a:spAutoFit/>
          </a:bodyPr>
          <a:lstStyle/>
          <a:p>
            <a:pPr fontAlgn="auto">
              <a:spcBef>
                <a:spcPts val="0"/>
              </a:spcBef>
              <a:spcAft>
                <a:spcPts val="0"/>
              </a:spcAft>
              <a:defRPr/>
            </a:pPr>
            <a:r>
              <a:rPr lang="en-US" sz="3600" b="1" dirty="0">
                <a:solidFill>
                  <a:schemeClr val="accent1">
                    <a:lumMod val="75000"/>
                  </a:schemeClr>
                </a:solidFill>
                <a:latin typeface="+mn-lt"/>
                <a:ea typeface="+mn-ea"/>
              </a:rPr>
              <a:t>How much to charge?</a:t>
            </a:r>
          </a:p>
        </p:txBody>
      </p:sp>
    </p:spTree>
    <p:extLst>
      <p:ext uri="{BB962C8B-B14F-4D97-AF65-F5344CB8AC3E}">
        <p14:creationId xmlns:p14="http://schemas.microsoft.com/office/powerpoint/2010/main" val="96576317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wC Presentation">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FH Blue">
  <a:themeElements>
    <a:clrScheme name="Custom 4">
      <a:dk1>
        <a:srgbClr val="0095DA"/>
      </a:dk1>
      <a:lt1>
        <a:srgbClr val="FFFFFF"/>
      </a:lt1>
      <a:dk2>
        <a:srgbClr val="DDB109"/>
      </a:dk2>
      <a:lt2>
        <a:srgbClr val="80AF35"/>
      </a:lt2>
      <a:accent1>
        <a:srgbClr val="CD3E2D"/>
      </a:accent1>
      <a:accent2>
        <a:srgbClr val="883F98"/>
      </a:accent2>
      <a:accent3>
        <a:srgbClr val="E3871B"/>
      </a:accent3>
      <a:accent4>
        <a:srgbClr val="646464"/>
      </a:accent4>
      <a:accent5>
        <a:srgbClr val="AAAAAA"/>
      </a:accent5>
      <a:accent6>
        <a:srgbClr val="D2D2D2"/>
      </a:accent6>
      <a:hlink>
        <a:srgbClr val="18315E"/>
      </a:hlink>
      <a:folHlink>
        <a:srgbClr val="1B2A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H Corporate Headed">
  <a:themeElements>
    <a:clrScheme name="Custom 3">
      <a:dk1>
        <a:srgbClr val="0095DA"/>
      </a:dk1>
      <a:lt1>
        <a:srgbClr val="FFFFFF"/>
      </a:lt1>
      <a:dk2>
        <a:srgbClr val="DDB109"/>
      </a:dk2>
      <a:lt2>
        <a:srgbClr val="80AF35"/>
      </a:lt2>
      <a:accent1>
        <a:srgbClr val="CD3E2D"/>
      </a:accent1>
      <a:accent2>
        <a:srgbClr val="883F98"/>
      </a:accent2>
      <a:accent3>
        <a:srgbClr val="E3871B"/>
      </a:accent3>
      <a:accent4>
        <a:srgbClr val="646464"/>
      </a:accent4>
      <a:accent5>
        <a:srgbClr val="AAAAAA"/>
      </a:accent5>
      <a:accent6>
        <a:srgbClr val="D2D2D2"/>
      </a:accent6>
      <a:hlink>
        <a:srgbClr val="18315E"/>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19661</TotalTime>
  <Words>2992</Words>
  <Application>Microsoft Macintosh PowerPoint</Application>
  <PresentationFormat>A4 Paper (210x297 mm)</PresentationFormat>
  <Paragraphs>217</Paragraphs>
  <Slides>32</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Calibri Light</vt:lpstr>
      <vt:lpstr>Georgia</vt:lpstr>
      <vt:lpstr>Overpass</vt:lpstr>
      <vt:lpstr>Wingdings</vt:lpstr>
      <vt:lpstr>Retrospect</vt:lpstr>
      <vt:lpstr>PwC Presentation</vt:lpstr>
      <vt:lpstr>FH Blue</vt:lpstr>
      <vt:lpstr>FH Corporate Headed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September 11, 2018 </dc:title>
  <dc:subject/>
  <dc:creator/>
  <cp:keywords/>
  <dc:description/>
  <cp:lastModifiedBy>Rebecca Lammers</cp:lastModifiedBy>
  <cp:revision>128</cp:revision>
  <cp:lastPrinted>2019-10-11T15:21:29Z</cp:lastPrinted>
  <dcterms:created xsi:type="dcterms:W3CDTF">2017-10-06T18:39:29Z</dcterms:created>
  <dcterms:modified xsi:type="dcterms:W3CDTF">2023-01-15T19:56:28Z</dcterms:modified>
  <cp:category/>
</cp:coreProperties>
</file>